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11"/>
  </p:notesMasterIdLst>
  <p:sldIdLst>
    <p:sldId id="262" r:id="rId2"/>
    <p:sldId id="257" r:id="rId3"/>
    <p:sldId id="258" r:id="rId4"/>
    <p:sldId id="259" r:id="rId5"/>
    <p:sldId id="260" r:id="rId6"/>
    <p:sldId id="263" r:id="rId7"/>
    <p:sldId id="264" r:id="rId8"/>
    <p:sldId id="265" r:id="rId9"/>
    <p:sldId id="266"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AD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76" autoAdjust="0"/>
    <p:restoredTop sz="78407"/>
  </p:normalViewPr>
  <p:slideViewPr>
    <p:cSldViewPr>
      <p:cViewPr varScale="1">
        <p:scale>
          <a:sx n="127" d="100"/>
          <a:sy n="127" d="100"/>
        </p:scale>
        <p:origin x="5322"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56D3CF-769F-449D-9158-F3D67C3BB314}" type="datetimeFigureOut">
              <a:rPr lang="en-US" smtClean="0"/>
              <a:t>6/10/2021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06CCA5-6322-4E2F-81F0-A9D7B878225A}" type="slidenum">
              <a:rPr lang="en-US" smtClean="0"/>
              <a:t>‹#›</a:t>
            </a:fld>
            <a:endParaRPr lang="en-US"/>
          </a:p>
        </p:txBody>
      </p:sp>
    </p:spTree>
    <p:extLst>
      <p:ext uri="{BB962C8B-B14F-4D97-AF65-F5344CB8AC3E}">
        <p14:creationId xmlns:p14="http://schemas.microsoft.com/office/powerpoint/2010/main" val="253686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Many pastors’ wives experience loneliness. However, loneliness did not originate with these ladies. A long time ago, King David complained of loneliness. “I lie awake; and am like a sparrow alone on the housetop.” (Ps.102:7). This is a vivid picture of the plight of loneliness!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Slide 2</a:t>
            </a:r>
          </a:p>
          <a:p>
            <a:r>
              <a:rPr lang="en-US" dirty="0"/>
              <a:t>(</a:t>
            </a:r>
            <a:r>
              <a:rPr lang="en-US" b="0" i="0" dirty="0">
                <a:solidFill>
                  <a:srgbClr val="201F1E"/>
                </a:solidFill>
                <a:effectLst/>
                <a:latin typeface="Segoe UI" panose="020B0502040204020203" pitchFamily="34" charset="0"/>
              </a:rPr>
              <a:t>Note: </a:t>
            </a:r>
            <a:r>
              <a:rPr lang="en-US" b="0" i="1" dirty="0">
                <a:solidFill>
                  <a:srgbClr val="201F1E"/>
                </a:solidFill>
                <a:effectLst/>
                <a:latin typeface="Segoe UI" panose="020B0502040204020203" pitchFamily="34" charset="0"/>
              </a:rPr>
              <a:t>The following material addresses the specific challenges of pastoral wives. If there are husbands of a female pastor, please point out that they may still learn and glean wisdom that may apply in their situation.)</a:t>
            </a:r>
            <a:endParaRPr lang="en-US" i="1" dirty="0"/>
          </a:p>
        </p:txBody>
      </p:sp>
      <p:sp>
        <p:nvSpPr>
          <p:cNvPr id="4" name="Slide Number Placeholder 3"/>
          <p:cNvSpPr>
            <a:spLocks noGrp="1"/>
          </p:cNvSpPr>
          <p:nvPr>
            <p:ph type="sldNum" sz="quarter" idx="10"/>
          </p:nvPr>
        </p:nvSpPr>
        <p:spPr/>
        <p:txBody>
          <a:bodyPr/>
          <a:lstStyle/>
          <a:p>
            <a:fld id="{F706CCA5-6322-4E2F-81F0-A9D7B878225A}" type="slidenum">
              <a:rPr lang="en-US" smtClean="0"/>
              <a:t>1</a:t>
            </a:fld>
            <a:endParaRPr lang="en-US"/>
          </a:p>
        </p:txBody>
      </p:sp>
    </p:spTree>
    <p:extLst>
      <p:ext uri="{BB962C8B-B14F-4D97-AF65-F5344CB8AC3E}">
        <p14:creationId xmlns:p14="http://schemas.microsoft.com/office/powerpoint/2010/main" val="1031749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Reasons for Loneliness. </a:t>
            </a:r>
            <a:r>
              <a:rPr lang="en-US" sz="1200" kern="1200" dirty="0">
                <a:solidFill>
                  <a:schemeClr val="tx1"/>
                </a:solidFill>
                <a:effectLst/>
                <a:latin typeface="+mn-lt"/>
                <a:ea typeface="+mn-ea"/>
                <a:cs typeface="+mn-cs"/>
              </a:rPr>
              <a:t>There are definite reasons for loneliness. </a:t>
            </a:r>
          </a:p>
          <a:p>
            <a:pPr lvl="0"/>
            <a:r>
              <a:rPr lang="en-US" sz="1200" kern="1200" dirty="0">
                <a:solidFill>
                  <a:schemeClr val="tx1"/>
                </a:solidFill>
                <a:effectLst/>
                <a:latin typeface="+mn-lt"/>
                <a:ea typeface="+mn-ea"/>
                <a:cs typeface="+mn-cs"/>
              </a:rPr>
              <a:t>1) Moving to a new place. It can be painful when one has to relocate. Parting is difficult and it is uncomfortable uprooting and settling in new territory. One often leaves behind faithful friends and kind well-wishers, and goes to a new place where there are many unknowns.</a:t>
            </a:r>
          </a:p>
          <a:p>
            <a:pPr lvl="0" hangingPunct="0"/>
            <a:endParaRPr lang="en-US" sz="1200" kern="1200" dirty="0">
              <a:solidFill>
                <a:schemeClr val="tx1"/>
              </a:solidFill>
              <a:effectLst/>
              <a:latin typeface="+mn-lt"/>
              <a:ea typeface="+mn-ea"/>
              <a:cs typeface="+mn-cs"/>
            </a:endParaRPr>
          </a:p>
          <a:p>
            <a:pPr lvl="0" hangingPunct="0"/>
            <a:r>
              <a:rPr lang="en-US" sz="1200" kern="1200" dirty="0">
                <a:solidFill>
                  <a:schemeClr val="tx1"/>
                </a:solidFill>
                <a:effectLst/>
                <a:latin typeface="+mn-lt"/>
                <a:ea typeface="+mn-ea"/>
                <a:cs typeface="+mn-cs"/>
              </a:rPr>
              <a:t>2) Husbands who travel. Traveling husbands can also be a contributing factor to loneliness in the life of a pastor’s wife.  Many wives have expressed their dread of having husbands who travel extensively.  Some of these spouses do not enjoy sound sleep when their husbands travel.  Others are scared and there are also others who just cannot settle into a normal routine when the pastor is away.  Here are a couple of texts that could cure the insomnia:</a:t>
            </a:r>
          </a:p>
          <a:p>
            <a:pPr hangingPunct="0"/>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I will both lay me down in peace, and sleep; for thou, Lord, only </a:t>
            </a:r>
            <a:r>
              <a:rPr lang="en-US" sz="1200" i="1" kern="1200" dirty="0" err="1">
                <a:solidFill>
                  <a:schemeClr val="tx1"/>
                </a:solidFill>
                <a:effectLst/>
                <a:latin typeface="+mn-lt"/>
                <a:ea typeface="+mn-ea"/>
                <a:cs typeface="+mn-cs"/>
              </a:rPr>
              <a:t>makest</a:t>
            </a:r>
            <a:r>
              <a:rPr lang="en-US" sz="1200" i="1" kern="1200" dirty="0">
                <a:solidFill>
                  <a:schemeClr val="tx1"/>
                </a:solidFill>
                <a:effectLst/>
                <a:latin typeface="+mn-lt"/>
                <a:ea typeface="+mn-ea"/>
                <a:cs typeface="+mn-cs"/>
              </a:rPr>
              <a:t> me dwell in safety.  Ps. 4:8</a:t>
            </a:r>
            <a:endParaRPr lang="en-US" sz="1200" kern="1200" dirty="0">
              <a:solidFill>
                <a:schemeClr val="tx1"/>
              </a:solidFill>
              <a:effectLst/>
              <a:latin typeface="+mn-lt"/>
              <a:ea typeface="+mn-ea"/>
              <a:cs typeface="+mn-cs"/>
            </a:endParaRPr>
          </a:p>
          <a:p>
            <a:pPr hangingPunct="0"/>
            <a:r>
              <a:rPr lang="en-US" sz="1200" i="1" kern="1200" dirty="0">
                <a:solidFill>
                  <a:schemeClr val="tx1"/>
                </a:solidFill>
                <a:effectLst/>
                <a:latin typeface="+mn-lt"/>
                <a:ea typeface="+mn-ea"/>
                <a:cs typeface="+mn-cs"/>
              </a:rPr>
              <a:t>		I laid me down and slept; I awaked; for the Lord sustained me.  Ps. 3:5</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a:t>
            </a:r>
            <a:r>
              <a:rPr lang="en-US" sz="1200" kern="1200" dirty="0">
                <a:solidFill>
                  <a:schemeClr val="tx1"/>
                </a:solidFill>
                <a:effectLst/>
                <a:latin typeface="+mn-lt"/>
                <a:ea typeface="+mn-ea"/>
                <a:cs typeface="+mn-cs"/>
              </a:rPr>
              <a:t> Lack of adult companionship. This can also lead to loneliness.  If a mom has a brood of preschoolers as her only companions, she could easily long for someone of a more mature age to share her thoughts with.  Imagine having to limit one’s conversation to responding to requests for stories, for playing games or coloring pictures. There is a longing for adult conversation and interaction.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Slide 3</a:t>
            </a:r>
          </a:p>
          <a:p>
            <a:endParaRPr lang="en-US" dirty="0"/>
          </a:p>
        </p:txBody>
      </p:sp>
      <p:sp>
        <p:nvSpPr>
          <p:cNvPr id="4" name="Slide Number Placeholder 3"/>
          <p:cNvSpPr>
            <a:spLocks noGrp="1"/>
          </p:cNvSpPr>
          <p:nvPr>
            <p:ph type="sldNum" sz="quarter" idx="10"/>
          </p:nvPr>
        </p:nvSpPr>
        <p:spPr/>
        <p:txBody>
          <a:bodyPr/>
          <a:lstStyle/>
          <a:p>
            <a:fld id="{F706CCA5-6322-4E2F-81F0-A9D7B878225A}" type="slidenum">
              <a:rPr lang="en-US" smtClean="0"/>
              <a:t>2</a:t>
            </a:fld>
            <a:endParaRPr lang="en-US"/>
          </a:p>
        </p:txBody>
      </p:sp>
    </p:spTree>
    <p:extLst>
      <p:ext uri="{BB962C8B-B14F-4D97-AF65-F5344CB8AC3E}">
        <p14:creationId xmlns:p14="http://schemas.microsoft.com/office/powerpoint/2010/main" val="1883547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4) Shyness. Shyness can make is difficult for the pastor’s wife to make new friends. It takes effort and determination approach persons and offer your friendship. Take baby steps. First, smile. Next start up by a simple greeting. Then you will gradually find that conversation will increase.</a:t>
            </a:r>
          </a:p>
          <a:p>
            <a:pPr lvl="0"/>
            <a:r>
              <a:rPr lang="en-US" sz="1200" kern="1200" dirty="0">
                <a:solidFill>
                  <a:schemeClr val="tx1"/>
                </a:solidFill>
                <a:effectLst/>
                <a:latin typeface="+mn-lt"/>
                <a:ea typeface="+mn-ea"/>
                <a:cs typeface="+mn-cs"/>
              </a:rPr>
              <a:t>5) Church members. Some church members are very friendly and will be friendly. Others may be reluctant to initiate friendship with you. </a:t>
            </a:r>
          </a:p>
          <a:p>
            <a:pPr lvl="0"/>
            <a:r>
              <a:rPr lang="en-US" sz="1200" kern="1200" dirty="0">
                <a:solidFill>
                  <a:schemeClr val="tx1"/>
                </a:solidFill>
                <a:effectLst/>
                <a:latin typeface="+mn-lt"/>
                <a:ea typeface="+mn-ea"/>
                <a:cs typeface="+mn-cs"/>
              </a:rPr>
              <a:t>The pastor may not want his wife to mix too much because he fears she might talk about his flaws to the flock. So he might attempt to keep her out of the members’ reach. This is rare, though. Most pastors like to see their families happily settled in the congregation.</a:t>
            </a:r>
          </a:p>
          <a:p>
            <a:pPr lvl="0"/>
            <a:r>
              <a:rPr lang="en-US" sz="1200" kern="1200" dirty="0">
                <a:solidFill>
                  <a:schemeClr val="tx1"/>
                </a:solidFill>
                <a:effectLst/>
                <a:latin typeface="+mn-lt"/>
                <a:ea typeface="+mn-ea"/>
                <a:cs typeface="+mn-cs"/>
              </a:rPr>
              <a:t>6) The personality of the pastor’s wife. Much depends on the personality of the pastor’s wife. Is she very reserved? Is she outgoing? Is she warm and friendly? Is she fun loving? Does she like to entertain?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Slide 4</a:t>
            </a:r>
          </a:p>
          <a:p>
            <a:endParaRPr lang="en-US" dirty="0"/>
          </a:p>
        </p:txBody>
      </p:sp>
      <p:sp>
        <p:nvSpPr>
          <p:cNvPr id="4" name="Slide Number Placeholder 3"/>
          <p:cNvSpPr>
            <a:spLocks noGrp="1"/>
          </p:cNvSpPr>
          <p:nvPr>
            <p:ph type="sldNum" sz="quarter" idx="10"/>
          </p:nvPr>
        </p:nvSpPr>
        <p:spPr/>
        <p:txBody>
          <a:bodyPr/>
          <a:lstStyle/>
          <a:p>
            <a:fld id="{F706CCA5-6322-4E2F-81F0-A9D7B878225A}" type="slidenum">
              <a:rPr lang="en-US" smtClean="0"/>
              <a:t>3</a:t>
            </a:fld>
            <a:endParaRPr lang="en-US"/>
          </a:p>
        </p:txBody>
      </p:sp>
    </p:spTree>
    <p:extLst>
      <p:ext uri="{BB962C8B-B14F-4D97-AF65-F5344CB8AC3E}">
        <p14:creationId xmlns:p14="http://schemas.microsoft.com/office/powerpoint/2010/main" val="1922598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Sometimes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don’t even realize that we are being plagued by loneliness. If we are experiencing at least three of the symptoms below, on a regular basis, we are lonely.</a:t>
            </a:r>
          </a:p>
          <a:p>
            <a:pPr lvl="0"/>
            <a:r>
              <a:rPr lang="en-US" sz="1200" kern="1200" dirty="0">
                <a:solidFill>
                  <a:schemeClr val="tx1"/>
                </a:solidFill>
                <a:effectLst/>
                <a:latin typeface="+mn-lt"/>
                <a:ea typeface="+mn-ea"/>
                <a:cs typeface="+mn-cs"/>
              </a:rPr>
              <a:t>Inability to sleep</a:t>
            </a:r>
          </a:p>
          <a:p>
            <a:pPr lvl="0"/>
            <a:r>
              <a:rPr lang="en-US" sz="1200" kern="1200" dirty="0">
                <a:solidFill>
                  <a:schemeClr val="tx1"/>
                </a:solidFill>
                <a:effectLst/>
                <a:latin typeface="+mn-lt"/>
                <a:ea typeface="+mn-ea"/>
                <a:cs typeface="+mn-cs"/>
              </a:rPr>
              <a:t>Loss of appetite</a:t>
            </a:r>
          </a:p>
          <a:p>
            <a:pPr lvl="0"/>
            <a:r>
              <a:rPr lang="en-US" sz="1200" kern="1200" dirty="0">
                <a:solidFill>
                  <a:schemeClr val="tx1"/>
                </a:solidFill>
                <a:effectLst/>
                <a:latin typeface="+mn-lt"/>
                <a:ea typeface="+mn-ea"/>
                <a:cs typeface="+mn-cs"/>
              </a:rPr>
              <a:t>Over eating</a:t>
            </a:r>
          </a:p>
          <a:p>
            <a:pPr lvl="0"/>
            <a:r>
              <a:rPr lang="en-US" sz="1200" kern="1200" dirty="0">
                <a:solidFill>
                  <a:schemeClr val="tx1"/>
                </a:solidFill>
                <a:effectLst/>
                <a:latin typeface="+mn-lt"/>
                <a:ea typeface="+mn-ea"/>
                <a:cs typeface="+mn-cs"/>
              </a:rPr>
              <a:t>Irritability </a:t>
            </a:r>
          </a:p>
          <a:p>
            <a:pPr lvl="0"/>
            <a:r>
              <a:rPr lang="en-US" sz="1200" kern="1200" dirty="0">
                <a:solidFill>
                  <a:schemeClr val="tx1"/>
                </a:solidFill>
                <a:effectLst/>
                <a:latin typeface="+mn-lt"/>
                <a:ea typeface="+mn-ea"/>
                <a:cs typeface="+mn-cs"/>
              </a:rPr>
              <a:t>Sadness</a:t>
            </a:r>
          </a:p>
          <a:p>
            <a:pPr lvl="0"/>
            <a:r>
              <a:rPr lang="en-US" sz="1200" kern="1200" dirty="0">
                <a:solidFill>
                  <a:schemeClr val="tx1"/>
                </a:solidFill>
                <a:effectLst/>
                <a:latin typeface="+mn-lt"/>
                <a:ea typeface="+mn-ea"/>
                <a:cs typeface="+mn-cs"/>
              </a:rPr>
              <a:t>Hostility towards spouse/or kids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Slide 5</a:t>
            </a:r>
          </a:p>
          <a:p>
            <a:endParaRPr lang="en-US" dirty="0"/>
          </a:p>
        </p:txBody>
      </p:sp>
      <p:sp>
        <p:nvSpPr>
          <p:cNvPr id="4" name="Slide Number Placeholder 3"/>
          <p:cNvSpPr>
            <a:spLocks noGrp="1"/>
          </p:cNvSpPr>
          <p:nvPr>
            <p:ph type="sldNum" sz="quarter" idx="10"/>
          </p:nvPr>
        </p:nvSpPr>
        <p:spPr/>
        <p:txBody>
          <a:bodyPr/>
          <a:lstStyle/>
          <a:p>
            <a:fld id="{F706CCA5-6322-4E2F-81F0-A9D7B878225A}" type="slidenum">
              <a:rPr lang="en-US" smtClean="0"/>
              <a:t>4</a:t>
            </a:fld>
            <a:endParaRPr lang="en-US"/>
          </a:p>
        </p:txBody>
      </p:sp>
    </p:spTree>
    <p:extLst>
      <p:ext uri="{BB962C8B-B14F-4D97-AF65-F5344CB8AC3E}">
        <p14:creationId xmlns:p14="http://schemas.microsoft.com/office/powerpoint/2010/main" val="2033078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0">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Discuss your feelings of loneliness with your spouse. Do not complain, but share your feelings with him.  Let him know that you understand the demands of his job. You are not asking him to neglect his responsibilities, but you want him to know how much you miss him when he is away.  You may want to tell him that you think it is really important to you that he at least admits that you are the best judge of your own feelings.  Ask him to give you some suggestions to help you overcome your loneliness.</a:t>
            </a:r>
          </a:p>
          <a:p>
            <a:pPr lvl="1" hangingPunct="0"/>
            <a:endParaRPr lang="en-US" sz="1200" kern="1200" dirty="0">
              <a:solidFill>
                <a:schemeClr val="tx1"/>
              </a:solidFill>
              <a:effectLst/>
              <a:latin typeface="+mn-lt"/>
              <a:ea typeface="+mn-ea"/>
              <a:cs typeface="+mn-cs"/>
            </a:endParaRPr>
          </a:p>
          <a:p>
            <a:pPr lvl="1" hangingPunct="0"/>
            <a:r>
              <a:rPr lang="en-US" sz="1200" kern="1200" dirty="0">
                <a:solidFill>
                  <a:schemeClr val="tx1"/>
                </a:solidFill>
                <a:effectLst/>
                <a:latin typeface="+mn-lt"/>
                <a:ea typeface="+mn-ea"/>
                <a:cs typeface="+mn-cs"/>
              </a:rPr>
              <a:t>Make some friends.  Allow people to catch a glimpse of your friendliness.  There are some people in your congregation to whom you can become a precious friend.  The sick, elderly and shut-in need your friendship.  They will value a visit from you.</a:t>
            </a:r>
          </a:p>
          <a:p>
            <a:pPr lvl="1" hangingPunct="0"/>
            <a:endParaRPr lang="en-US" sz="1200" kern="1200" dirty="0">
              <a:solidFill>
                <a:schemeClr val="tx1"/>
              </a:solidFill>
              <a:effectLst/>
              <a:latin typeface="+mn-lt"/>
              <a:ea typeface="+mn-ea"/>
              <a:cs typeface="+mn-cs"/>
            </a:endParaRPr>
          </a:p>
          <a:p>
            <a:pPr lvl="1" hangingPunct="0"/>
            <a:r>
              <a:rPr lang="en-US" sz="1200" kern="1200" dirty="0">
                <a:solidFill>
                  <a:schemeClr val="tx1"/>
                </a:solidFill>
                <a:effectLst/>
                <a:latin typeface="+mn-lt"/>
                <a:ea typeface="+mn-ea"/>
                <a:cs typeface="+mn-cs"/>
              </a:rPr>
              <a:t>Try to find ways of being more occupied.  Pick a project and work on it.  Give yourself a realistic deadline.  The sense of fulfillment that follows is immeasurable.</a:t>
            </a:r>
          </a:p>
          <a:p>
            <a:pPr lvl="1" hangingPunct="0"/>
            <a:r>
              <a:rPr lang="en-US" sz="1200" kern="1200" dirty="0">
                <a:solidFill>
                  <a:schemeClr val="tx1"/>
                </a:solidFill>
                <a:effectLst/>
                <a:latin typeface="+mn-lt"/>
                <a:ea typeface="+mn-ea"/>
                <a:cs typeface="+mn-cs"/>
              </a:rPr>
              <a:t>Do something for somebody. Turning the focus away from ourselves is a wonderful deterrent for loneliness.</a:t>
            </a:r>
          </a:p>
          <a:p>
            <a:pPr lvl="1" hangingPunct="0"/>
            <a:r>
              <a:rPr lang="en-US" sz="1200" kern="1200" dirty="0">
                <a:solidFill>
                  <a:schemeClr val="tx1"/>
                </a:solidFill>
                <a:effectLst/>
                <a:latin typeface="+mn-lt"/>
                <a:ea typeface="+mn-ea"/>
                <a:cs typeface="+mn-cs"/>
              </a:rPr>
              <a:t>Develop a skill.  There is always room for self-improvement.</a:t>
            </a:r>
          </a:p>
          <a:p>
            <a:pPr lvl="1" hangingPunct="0"/>
            <a:endParaRPr lang="en-US" sz="1200" kern="1200" dirty="0">
              <a:solidFill>
                <a:schemeClr val="tx1"/>
              </a:solidFill>
              <a:effectLst/>
              <a:latin typeface="+mn-lt"/>
              <a:ea typeface="+mn-ea"/>
              <a:cs typeface="+mn-cs"/>
            </a:endParaRPr>
          </a:p>
          <a:p>
            <a:pPr lvl="1" hangingPunct="0"/>
            <a:r>
              <a:rPr lang="en-US" sz="1200" kern="1200" dirty="0">
                <a:solidFill>
                  <a:schemeClr val="tx1"/>
                </a:solidFill>
                <a:effectLst/>
                <a:latin typeface="+mn-lt"/>
                <a:ea typeface="+mn-ea"/>
                <a:cs typeface="+mn-cs"/>
              </a:rPr>
              <a:t>Slide 6</a:t>
            </a:r>
          </a:p>
          <a:p>
            <a:endParaRPr lang="en-US" dirty="0"/>
          </a:p>
        </p:txBody>
      </p:sp>
      <p:sp>
        <p:nvSpPr>
          <p:cNvPr id="4" name="Slide Number Placeholder 3"/>
          <p:cNvSpPr>
            <a:spLocks noGrp="1"/>
          </p:cNvSpPr>
          <p:nvPr>
            <p:ph type="sldNum" sz="quarter" idx="10"/>
          </p:nvPr>
        </p:nvSpPr>
        <p:spPr/>
        <p:txBody>
          <a:bodyPr/>
          <a:lstStyle/>
          <a:p>
            <a:fld id="{F706CCA5-6322-4E2F-81F0-A9D7B878225A}" type="slidenum">
              <a:rPr lang="en-US" smtClean="0"/>
              <a:t>5</a:t>
            </a:fld>
            <a:endParaRPr lang="en-US"/>
          </a:p>
        </p:txBody>
      </p:sp>
    </p:spTree>
    <p:extLst>
      <p:ext uri="{BB962C8B-B14F-4D97-AF65-F5344CB8AC3E}">
        <p14:creationId xmlns:p14="http://schemas.microsoft.com/office/powerpoint/2010/main" val="1392086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hangingPunct="0"/>
            <a:r>
              <a:rPr lang="en-US" sz="1200" kern="1200" dirty="0">
                <a:solidFill>
                  <a:schemeClr val="tx1"/>
                </a:solidFill>
                <a:effectLst/>
                <a:latin typeface="+mn-lt"/>
                <a:ea typeface="+mn-ea"/>
                <a:cs typeface="+mn-cs"/>
              </a:rPr>
              <a:t>Learn to appreciate and enjoy your own company.</a:t>
            </a:r>
          </a:p>
          <a:p>
            <a:pPr lvl="1" hangingPunct="0"/>
            <a:r>
              <a:rPr lang="en-US" sz="1200" kern="1200" dirty="0">
                <a:solidFill>
                  <a:schemeClr val="tx1"/>
                </a:solidFill>
                <a:effectLst/>
                <a:latin typeface="+mn-lt"/>
                <a:ea typeface="+mn-ea"/>
                <a:cs typeface="+mn-cs"/>
              </a:rPr>
              <a:t>Talk to God about your loneliness.  It was He who created you a social being.  Repeat several of His precious promises.  They will fill you with strength and hope.</a:t>
            </a:r>
          </a:p>
          <a:p>
            <a:endParaRPr lang="en-US" dirty="0"/>
          </a:p>
          <a:p>
            <a:r>
              <a:rPr lang="en-US" dirty="0"/>
              <a:t>Slide 7</a:t>
            </a:r>
          </a:p>
        </p:txBody>
      </p:sp>
      <p:sp>
        <p:nvSpPr>
          <p:cNvPr id="4" name="Slide Number Placeholder 3"/>
          <p:cNvSpPr>
            <a:spLocks noGrp="1"/>
          </p:cNvSpPr>
          <p:nvPr>
            <p:ph type="sldNum" sz="quarter" idx="10"/>
          </p:nvPr>
        </p:nvSpPr>
        <p:spPr/>
        <p:txBody>
          <a:bodyPr/>
          <a:lstStyle/>
          <a:p>
            <a:fld id="{F706CCA5-6322-4E2F-81F0-A9D7B878225A}" type="slidenum">
              <a:rPr lang="en-US" smtClean="0"/>
              <a:t>6</a:t>
            </a:fld>
            <a:endParaRPr lang="en-US"/>
          </a:p>
        </p:txBody>
      </p:sp>
    </p:spTree>
    <p:extLst>
      <p:ext uri="{BB962C8B-B14F-4D97-AF65-F5344CB8AC3E}">
        <p14:creationId xmlns:p14="http://schemas.microsoft.com/office/powerpoint/2010/main" val="315864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hangingPunct="0"/>
            <a:r>
              <a:rPr lang="en-US" sz="1200" kern="1200" dirty="0">
                <a:solidFill>
                  <a:schemeClr val="tx1"/>
                </a:solidFill>
                <a:effectLst/>
                <a:latin typeface="+mn-lt"/>
                <a:ea typeface="+mn-ea"/>
                <a:cs typeface="+mn-cs"/>
              </a:rPr>
              <a:t>Do not be intimidated by people. Be confident as you interact with them.</a:t>
            </a:r>
          </a:p>
          <a:p>
            <a:endParaRPr lang="en-US" dirty="0"/>
          </a:p>
          <a:p>
            <a:r>
              <a:rPr lang="en-US" dirty="0"/>
              <a:t>Slide 8</a:t>
            </a:r>
          </a:p>
        </p:txBody>
      </p:sp>
      <p:sp>
        <p:nvSpPr>
          <p:cNvPr id="4" name="Slide Number Placeholder 3"/>
          <p:cNvSpPr>
            <a:spLocks noGrp="1"/>
          </p:cNvSpPr>
          <p:nvPr>
            <p:ph type="sldNum" sz="quarter" idx="10"/>
          </p:nvPr>
        </p:nvSpPr>
        <p:spPr/>
        <p:txBody>
          <a:bodyPr/>
          <a:lstStyle/>
          <a:p>
            <a:fld id="{F706CCA5-6322-4E2F-81F0-A9D7B878225A}" type="slidenum">
              <a:rPr lang="en-US" smtClean="0"/>
              <a:t>7</a:t>
            </a:fld>
            <a:endParaRPr lang="en-US"/>
          </a:p>
        </p:txBody>
      </p:sp>
    </p:spTree>
    <p:extLst>
      <p:ext uri="{BB962C8B-B14F-4D97-AF65-F5344CB8AC3E}">
        <p14:creationId xmlns:p14="http://schemas.microsoft.com/office/powerpoint/2010/main" val="340075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hangingPunct="0"/>
            <a:r>
              <a:rPr lang="en-US" sz="1200" kern="1200" dirty="0">
                <a:solidFill>
                  <a:schemeClr val="tx1"/>
                </a:solidFill>
                <a:effectLst/>
                <a:latin typeface="+mn-lt"/>
                <a:ea typeface="+mn-ea"/>
                <a:cs typeface="+mn-cs"/>
              </a:rPr>
              <a:t>Develop an attitude of praise.  The spirit of praise puts a sparkle in your eyes and a glow on your face.  You will become magnetic.</a:t>
            </a:r>
          </a:p>
          <a:p>
            <a:pPr lvl="1" hangingPunct="0"/>
            <a:r>
              <a:rPr lang="en-US" sz="1200" kern="1200" dirty="0">
                <a:solidFill>
                  <a:schemeClr val="tx1"/>
                </a:solidFill>
                <a:effectLst/>
                <a:latin typeface="+mn-lt"/>
                <a:ea typeface="+mn-ea"/>
                <a:cs typeface="+mn-cs"/>
              </a:rPr>
              <a:t>Talk to God about your loneliness.  It was He who created you a social being.  Repeat several of His precious promises.  They will fill you with strength and hope.</a:t>
            </a:r>
          </a:p>
          <a:p>
            <a:endParaRPr lang="en-US" dirty="0"/>
          </a:p>
          <a:p>
            <a:r>
              <a:rPr lang="en-US" dirty="0"/>
              <a:t>Slide 9</a:t>
            </a:r>
          </a:p>
        </p:txBody>
      </p:sp>
      <p:sp>
        <p:nvSpPr>
          <p:cNvPr id="4" name="Slide Number Placeholder 3"/>
          <p:cNvSpPr>
            <a:spLocks noGrp="1"/>
          </p:cNvSpPr>
          <p:nvPr>
            <p:ph type="sldNum" sz="quarter" idx="10"/>
          </p:nvPr>
        </p:nvSpPr>
        <p:spPr/>
        <p:txBody>
          <a:bodyPr/>
          <a:lstStyle/>
          <a:p>
            <a:fld id="{F706CCA5-6322-4E2F-81F0-A9D7B878225A}" type="slidenum">
              <a:rPr lang="en-US" smtClean="0"/>
              <a:t>8</a:t>
            </a:fld>
            <a:endParaRPr lang="en-US"/>
          </a:p>
        </p:txBody>
      </p:sp>
    </p:spTree>
    <p:extLst>
      <p:ext uri="{BB962C8B-B14F-4D97-AF65-F5344CB8AC3E}">
        <p14:creationId xmlns:p14="http://schemas.microsoft.com/office/powerpoint/2010/main" val="712167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need to differentiate between loneliness and solitude.  Loneliness is painful and sometimes is born of our own attitudes. Loneliness can lead to self-pity and personal discomfort. Solitude is a gift that can be of great benefit to us.  Through solitude we can find out who we are.  Through solitude we can connect with God. Through solitude we are refreshed and renewed to improve our own lives and to serve others. The good news is that loneliness is not incurable! The sensational news is that you are not alone, for God always honors His promise, “I will never leave you nor forsake you.” (Joshua 1: 5).</a:t>
            </a:r>
          </a:p>
          <a:p>
            <a:endParaRPr lang="en-US" dirty="0"/>
          </a:p>
        </p:txBody>
      </p:sp>
      <p:sp>
        <p:nvSpPr>
          <p:cNvPr id="4" name="Slide Number Placeholder 3"/>
          <p:cNvSpPr>
            <a:spLocks noGrp="1"/>
          </p:cNvSpPr>
          <p:nvPr>
            <p:ph type="sldNum" sz="quarter" idx="10"/>
          </p:nvPr>
        </p:nvSpPr>
        <p:spPr/>
        <p:txBody>
          <a:bodyPr/>
          <a:lstStyle/>
          <a:p>
            <a:fld id="{F706CCA5-6322-4E2F-81F0-A9D7B878225A}" type="slidenum">
              <a:rPr lang="en-US" smtClean="0"/>
              <a:t>9</a:t>
            </a:fld>
            <a:endParaRPr lang="en-US"/>
          </a:p>
        </p:txBody>
      </p:sp>
    </p:spTree>
    <p:extLst>
      <p:ext uri="{BB962C8B-B14F-4D97-AF65-F5344CB8AC3E}">
        <p14:creationId xmlns:p14="http://schemas.microsoft.com/office/powerpoint/2010/main" val="18029645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endParaRPr lang="en-US" alt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lt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914E660-339A-48FE-A120-5F68B241CD20}" type="slidenum">
              <a:rPr lang="en-US" altLang="en-US" smtClean="0"/>
              <a:pPr/>
              <a:t>‹#›</a:t>
            </a:fld>
            <a:endParaRPr lang="en-US" altLang="en-US"/>
          </a:p>
        </p:txBody>
      </p:sp>
    </p:spTree>
    <p:extLst>
      <p:ext uri="{BB962C8B-B14F-4D97-AF65-F5344CB8AC3E}">
        <p14:creationId xmlns:p14="http://schemas.microsoft.com/office/powerpoint/2010/main" val="599803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5C44A5C9-3356-49C2-BD81-61686BDF8D3C}" type="slidenum">
              <a:rPr lang="en-US" altLang="en-US" smtClean="0"/>
              <a:pPr/>
              <a:t>‹#›</a:t>
            </a:fld>
            <a:endParaRPr lang="en-US" altLang="en-US"/>
          </a:p>
        </p:txBody>
      </p:sp>
    </p:spTree>
    <p:extLst>
      <p:ext uri="{BB962C8B-B14F-4D97-AF65-F5344CB8AC3E}">
        <p14:creationId xmlns:p14="http://schemas.microsoft.com/office/powerpoint/2010/main" val="133176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5C44A5C9-3356-49C2-BD81-61686BDF8D3C}" type="slidenum">
              <a:rPr lang="en-US" altLang="en-US" smtClean="0"/>
              <a:pPr/>
              <a:t>‹#›</a:t>
            </a:fld>
            <a:endParaRPr lang="en-US" altLang="en-US"/>
          </a:p>
        </p:txBody>
      </p:sp>
    </p:spTree>
    <p:extLst>
      <p:ext uri="{BB962C8B-B14F-4D97-AF65-F5344CB8AC3E}">
        <p14:creationId xmlns:p14="http://schemas.microsoft.com/office/powerpoint/2010/main" val="4247201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5C44A5C9-3356-49C2-BD81-61686BDF8D3C}" type="slidenum">
              <a:rPr lang="en-US" altLang="en-US" smtClean="0"/>
              <a:pPr/>
              <a:t>‹#›</a:t>
            </a:fld>
            <a:endParaRPr lang="en-US" altLang="en-US"/>
          </a:p>
        </p:txBody>
      </p:sp>
    </p:spTree>
    <p:extLst>
      <p:ext uri="{BB962C8B-B14F-4D97-AF65-F5344CB8AC3E}">
        <p14:creationId xmlns:p14="http://schemas.microsoft.com/office/powerpoint/2010/main" val="161932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5C44A5C9-3356-49C2-BD81-61686BDF8D3C}" type="slidenum">
              <a:rPr lang="en-US" altLang="en-US" smtClean="0"/>
              <a:pPr/>
              <a:t>‹#›</a:t>
            </a:fld>
            <a:endParaRPr lang="en-US" altLang="en-US"/>
          </a:p>
        </p:txBody>
      </p:sp>
    </p:spTree>
    <p:extLst>
      <p:ext uri="{BB962C8B-B14F-4D97-AF65-F5344CB8AC3E}">
        <p14:creationId xmlns:p14="http://schemas.microsoft.com/office/powerpoint/2010/main" val="3755974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5C44A5C9-3356-49C2-BD81-61686BDF8D3C}" type="slidenum">
              <a:rPr lang="en-US" altLang="en-US" smtClean="0"/>
              <a:pPr/>
              <a:t>‹#›</a:t>
            </a:fld>
            <a:endParaRPr lang="en-US" altLang="en-US"/>
          </a:p>
        </p:txBody>
      </p:sp>
    </p:spTree>
    <p:extLst>
      <p:ext uri="{BB962C8B-B14F-4D97-AF65-F5344CB8AC3E}">
        <p14:creationId xmlns:p14="http://schemas.microsoft.com/office/powerpoint/2010/main" val="3857243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5C44A5C9-3356-49C2-BD81-61686BDF8D3C}" type="slidenum">
              <a:rPr lang="en-US" altLang="en-US" smtClean="0"/>
              <a:pPr/>
              <a:t>‹#›</a:t>
            </a:fld>
            <a:endParaRPr lang="en-US" altLang="en-US"/>
          </a:p>
        </p:txBody>
      </p:sp>
    </p:spTree>
    <p:extLst>
      <p:ext uri="{BB962C8B-B14F-4D97-AF65-F5344CB8AC3E}">
        <p14:creationId xmlns:p14="http://schemas.microsoft.com/office/powerpoint/2010/main" val="1696365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endParaRPr lang="en-US" altLang="en-US"/>
          </a:p>
        </p:txBody>
      </p:sp>
      <p:sp>
        <p:nvSpPr>
          <p:cNvPr id="5" name="Footer Placeholder 4"/>
          <p:cNvSpPr>
            <a:spLocks noGrp="1"/>
          </p:cNvSpPr>
          <p:nvPr>
            <p:ph type="ftr" sz="quarter" idx="11"/>
          </p:nvPr>
        </p:nvSpPr>
        <p:spPr>
          <a:xfrm>
            <a:off x="516133" y="6387910"/>
            <a:ext cx="3859795" cy="228660"/>
          </a:xfrm>
        </p:spPr>
        <p:txBody>
          <a:bodyPr/>
          <a:lstStyle/>
          <a:p>
            <a:endParaRPr lang="en-US" alt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0BE1267A-A831-44A8-B266-AFDBC05B1782}" type="slidenum">
              <a:rPr lang="en-US" altLang="en-US" smtClean="0"/>
              <a:pPr/>
              <a:t>‹#›</a:t>
            </a:fld>
            <a:endParaRPr lang="en-US" altLang="en-US"/>
          </a:p>
        </p:txBody>
      </p:sp>
    </p:spTree>
    <p:extLst>
      <p:ext uri="{BB962C8B-B14F-4D97-AF65-F5344CB8AC3E}">
        <p14:creationId xmlns:p14="http://schemas.microsoft.com/office/powerpoint/2010/main" val="2162672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a:xfrm>
            <a:off x="538546" y="6365498"/>
            <a:ext cx="3859795" cy="228660"/>
          </a:xfrm>
        </p:spPr>
        <p:txBody>
          <a:bodyPr/>
          <a:lstStyle/>
          <a:p>
            <a:endParaRPr lang="en-US" alt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74952133-5737-4532-B310-E716A9C76982}" type="slidenum">
              <a:rPr lang="en-US" altLang="en-US" smtClean="0"/>
              <a:pPr/>
              <a:t>‹#›</a:t>
            </a:fld>
            <a:endParaRPr lang="en-US" altLang="en-US"/>
          </a:p>
        </p:txBody>
      </p:sp>
    </p:spTree>
    <p:extLst>
      <p:ext uri="{BB962C8B-B14F-4D97-AF65-F5344CB8AC3E}">
        <p14:creationId xmlns:p14="http://schemas.microsoft.com/office/powerpoint/2010/main" val="3702909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61F9C4AE-8E35-44C4-8692-757FA5C1A545}" type="slidenum">
              <a:rPr lang="en-US" altLang="en-US" smtClean="0"/>
              <a:pPr/>
              <a:t>‹#›</a:t>
            </a:fld>
            <a:endParaRPr lang="en-US" altLang="en-US"/>
          </a:p>
        </p:txBody>
      </p:sp>
    </p:spTree>
    <p:extLst>
      <p:ext uri="{BB962C8B-B14F-4D97-AF65-F5344CB8AC3E}">
        <p14:creationId xmlns:p14="http://schemas.microsoft.com/office/powerpoint/2010/main" val="2989942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DBDEDC4-E578-4832-8F4D-3C8A7E463237}" type="slidenum">
              <a:rPr lang="en-US" altLang="en-US" smtClean="0"/>
              <a:pPr/>
              <a:t>‹#›</a:t>
            </a:fld>
            <a:endParaRPr lang="en-US" altLang="en-US"/>
          </a:p>
        </p:txBody>
      </p:sp>
    </p:spTree>
    <p:extLst>
      <p:ext uri="{BB962C8B-B14F-4D97-AF65-F5344CB8AC3E}">
        <p14:creationId xmlns:p14="http://schemas.microsoft.com/office/powerpoint/2010/main" val="3828841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B261109-E2E6-4C16-BB26-90420EA29FC1}" type="slidenum">
              <a:rPr lang="en-US" altLang="en-US" smtClean="0"/>
              <a:pPr/>
              <a:t>‹#›</a:t>
            </a:fld>
            <a:endParaRPr lang="en-US" altLang="en-US"/>
          </a:p>
        </p:txBody>
      </p:sp>
    </p:spTree>
    <p:extLst>
      <p:ext uri="{BB962C8B-B14F-4D97-AF65-F5344CB8AC3E}">
        <p14:creationId xmlns:p14="http://schemas.microsoft.com/office/powerpoint/2010/main" val="1597651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E4258F5-D53F-4D90-97E9-0AB371EA0C94}" type="slidenum">
              <a:rPr lang="en-US" altLang="en-US" smtClean="0"/>
              <a:pPr/>
              <a:t>‹#›</a:t>
            </a:fld>
            <a:endParaRPr lang="en-US" altLang="en-US"/>
          </a:p>
        </p:txBody>
      </p:sp>
    </p:spTree>
    <p:extLst>
      <p:ext uri="{BB962C8B-B14F-4D97-AF65-F5344CB8AC3E}">
        <p14:creationId xmlns:p14="http://schemas.microsoft.com/office/powerpoint/2010/main" val="3456079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7F98C222-4C07-4C27-82A3-532626B8695A}" type="slidenum">
              <a:rPr lang="en-US" altLang="en-US" smtClean="0"/>
              <a:pPr/>
              <a:t>‹#›</a:t>
            </a:fld>
            <a:endParaRPr lang="en-US" altLang="en-US"/>
          </a:p>
        </p:txBody>
      </p:sp>
    </p:spTree>
    <p:extLst>
      <p:ext uri="{BB962C8B-B14F-4D97-AF65-F5344CB8AC3E}">
        <p14:creationId xmlns:p14="http://schemas.microsoft.com/office/powerpoint/2010/main" val="2382115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73EE531D-30FF-447C-853A-D8D008659E6D}" type="slidenum">
              <a:rPr lang="en-US" altLang="en-US" smtClean="0"/>
              <a:pPr/>
              <a:t>‹#›</a:t>
            </a:fld>
            <a:endParaRPr lang="en-US" altLang="en-US"/>
          </a:p>
        </p:txBody>
      </p:sp>
    </p:spTree>
    <p:extLst>
      <p:ext uri="{BB962C8B-B14F-4D97-AF65-F5344CB8AC3E}">
        <p14:creationId xmlns:p14="http://schemas.microsoft.com/office/powerpoint/2010/main" val="2843793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EF092004-68E4-4C0F-A622-92368E1BD6DD}" type="slidenum">
              <a:rPr lang="en-US" altLang="en-US" smtClean="0"/>
              <a:pPr/>
              <a:t>‹#›</a:t>
            </a:fld>
            <a:endParaRPr lang="en-US" altLang="en-US"/>
          </a:p>
        </p:txBody>
      </p:sp>
    </p:spTree>
    <p:extLst>
      <p:ext uri="{BB962C8B-B14F-4D97-AF65-F5344CB8AC3E}">
        <p14:creationId xmlns:p14="http://schemas.microsoft.com/office/powerpoint/2010/main" val="1325464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A96AFC08-E6CF-48D1-908D-B76E1D5A01EE}" type="slidenum">
              <a:rPr lang="en-US" altLang="en-US" smtClean="0"/>
              <a:pPr/>
              <a:t>‹#›</a:t>
            </a:fld>
            <a:endParaRPr lang="en-US" altLang="en-US"/>
          </a:p>
        </p:txBody>
      </p:sp>
    </p:spTree>
    <p:extLst>
      <p:ext uri="{BB962C8B-B14F-4D97-AF65-F5344CB8AC3E}">
        <p14:creationId xmlns:p14="http://schemas.microsoft.com/office/powerpoint/2010/main" val="3515919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endParaRPr lang="en-US" alt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lt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5C44A5C9-3356-49C2-BD81-61686BDF8D3C}" type="slidenum">
              <a:rPr lang="en-US" altLang="en-US" smtClean="0"/>
              <a:pPr/>
              <a:t>‹#›</a:t>
            </a:fld>
            <a:endParaRPr lang="en-US" altLang="en-US"/>
          </a:p>
        </p:txBody>
      </p:sp>
    </p:spTree>
    <p:extLst>
      <p:ext uri="{BB962C8B-B14F-4D97-AF65-F5344CB8AC3E}">
        <p14:creationId xmlns:p14="http://schemas.microsoft.com/office/powerpoint/2010/main" val="3670677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0" y="2209800"/>
            <a:ext cx="6172200" cy="2209800"/>
          </a:xfrm>
        </p:spPr>
        <p:txBody>
          <a:bodyPr/>
          <a:lstStyle/>
          <a:p>
            <a:br>
              <a:rPr lang="es-MX" altLang="en-US" sz="4000" dirty="0">
                <a:solidFill>
                  <a:schemeClr val="tx1"/>
                </a:solidFill>
              </a:rPr>
            </a:br>
            <a:r>
              <a:rPr lang="es-MX" altLang="en-US" sz="4000" dirty="0">
                <a:solidFill>
                  <a:schemeClr val="tx1"/>
                </a:solidFill>
              </a:rPr>
              <a:t>The Pastor’s Wife </a:t>
            </a:r>
            <a:br>
              <a:rPr lang="es-MX" altLang="en-US" sz="4000" dirty="0">
                <a:solidFill>
                  <a:schemeClr val="tx1"/>
                </a:solidFill>
              </a:rPr>
            </a:br>
            <a:r>
              <a:rPr lang="es-MX" altLang="en-US" sz="4000" dirty="0">
                <a:solidFill>
                  <a:schemeClr val="tx1"/>
                </a:solidFill>
              </a:rPr>
              <a:t>and Loneliness</a:t>
            </a:r>
            <a:br>
              <a:rPr lang="es-MX" altLang="en-US" sz="4000" dirty="0">
                <a:solidFill>
                  <a:schemeClr val="tx1"/>
                </a:solidFill>
              </a:rPr>
            </a:br>
            <a:endParaRPr lang="en-US" altLang="en-US" sz="4000" dirty="0">
              <a:solidFill>
                <a:schemeClr val="tx1"/>
              </a:solidFill>
            </a:endParaRPr>
          </a:p>
        </p:txBody>
      </p:sp>
      <p:sp>
        <p:nvSpPr>
          <p:cNvPr id="10243" name="Rectangle 3"/>
          <p:cNvSpPr>
            <a:spLocks noGrp="1" noChangeArrowheads="1"/>
          </p:cNvSpPr>
          <p:nvPr>
            <p:ph idx="1"/>
          </p:nvPr>
        </p:nvSpPr>
        <p:spPr>
          <a:xfrm>
            <a:off x="3532886" y="5334000"/>
            <a:ext cx="4544313" cy="1524000"/>
          </a:xfrm>
        </p:spPr>
        <p:txBody>
          <a:bodyPr/>
          <a:lstStyle/>
          <a:p>
            <a:pPr marL="0" indent="0" algn="ctr">
              <a:buNone/>
            </a:pPr>
            <a:r>
              <a:rPr lang="es-MX" altLang="en-US" dirty="0">
                <a:solidFill>
                  <a:schemeClr val="tx1"/>
                </a:solidFill>
              </a:rPr>
              <a:t>Gloria Trotman, PhD</a:t>
            </a:r>
          </a:p>
          <a:p>
            <a:endParaRPr lang="en-US" altLang="en-US" dirty="0">
              <a:solidFill>
                <a:schemeClr val="tx1"/>
              </a:solidFill>
            </a:endParaRPr>
          </a:p>
        </p:txBody>
      </p:sp>
      <p:pic>
        <p:nvPicPr>
          <p:cNvPr id="3" name="Picture 2" descr="A boat on the water&#10;&#10;Description automatically generated with medium confidence">
            <a:extLst>
              <a:ext uri="{FF2B5EF4-FFF2-40B4-BE49-F238E27FC236}">
                <a16:creationId xmlns:a16="http://schemas.microsoft.com/office/drawing/2014/main" id="{99C64D63-3302-4B41-922D-3B16C39193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526342"/>
            <a:ext cx="3532887" cy="233165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14400" y="381000"/>
            <a:ext cx="7848600" cy="1752600"/>
          </a:xfrm>
        </p:spPr>
        <p:txBody>
          <a:bodyPr/>
          <a:lstStyle/>
          <a:p>
            <a:r>
              <a:rPr lang="es-MX" altLang="en-US" dirty="0" err="1"/>
              <a:t>Reasons</a:t>
            </a:r>
            <a:r>
              <a:rPr lang="es-MX" altLang="en-US" dirty="0"/>
              <a:t> </a:t>
            </a:r>
            <a:r>
              <a:rPr lang="es-MX" altLang="en-US" dirty="0" err="1"/>
              <a:t>for</a:t>
            </a:r>
            <a:r>
              <a:rPr lang="es-MX" altLang="en-US" dirty="0"/>
              <a:t> </a:t>
            </a:r>
            <a:r>
              <a:rPr lang="es-MX" altLang="en-US" dirty="0" err="1"/>
              <a:t>Loneliness</a:t>
            </a:r>
            <a:endParaRPr lang="en-US" altLang="en-US" dirty="0"/>
          </a:p>
        </p:txBody>
      </p:sp>
      <p:sp>
        <p:nvSpPr>
          <p:cNvPr id="4099" name="Rectangle 3"/>
          <p:cNvSpPr>
            <a:spLocks noGrp="1" noChangeArrowheads="1"/>
          </p:cNvSpPr>
          <p:nvPr>
            <p:ph type="subTitle" idx="1"/>
          </p:nvPr>
        </p:nvSpPr>
        <p:spPr>
          <a:xfrm>
            <a:off x="381000" y="2209800"/>
            <a:ext cx="4876800" cy="4343400"/>
          </a:xfrm>
        </p:spPr>
        <p:txBody>
          <a:bodyPr/>
          <a:lstStyle/>
          <a:p>
            <a:pPr marL="571500" indent="-571500" algn="l">
              <a:buFont typeface="Arial" charset="0"/>
              <a:buChar char="•"/>
            </a:pPr>
            <a:r>
              <a:rPr lang="es-MX" altLang="en-US" sz="2800" dirty="0"/>
              <a:t>Moving to a new place</a:t>
            </a:r>
          </a:p>
          <a:p>
            <a:pPr marL="571500" indent="-571500" algn="l">
              <a:buFont typeface="Arial" charset="0"/>
              <a:buChar char="•"/>
            </a:pPr>
            <a:endParaRPr lang="es-MX" altLang="en-US" sz="2800" dirty="0"/>
          </a:p>
          <a:p>
            <a:pPr marL="571500" indent="-571500" algn="l">
              <a:buFont typeface="Arial" charset="0"/>
              <a:buChar char="•"/>
            </a:pPr>
            <a:r>
              <a:rPr lang="es-MX" altLang="en-US" sz="2800" dirty="0"/>
              <a:t>Traveling husband</a:t>
            </a:r>
          </a:p>
          <a:p>
            <a:pPr marL="571500" indent="-571500" algn="l">
              <a:buFont typeface="Arial" charset="0"/>
              <a:buChar char="•"/>
            </a:pPr>
            <a:endParaRPr lang="es-MX" altLang="en-US" sz="2800" dirty="0"/>
          </a:p>
          <a:p>
            <a:pPr marL="571500" indent="-571500" algn="l">
              <a:buFont typeface="Arial" charset="0"/>
              <a:buChar char="•"/>
            </a:pPr>
            <a:r>
              <a:rPr lang="es-MX" altLang="en-US" sz="2800" dirty="0"/>
              <a:t>Lack of adult companionship</a:t>
            </a:r>
          </a:p>
          <a:p>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1066800" y="2286000"/>
            <a:ext cx="7010400" cy="2286000"/>
          </a:xfrm>
        </p:spPr>
        <p:txBody>
          <a:bodyPr>
            <a:normAutofit fontScale="92500" lnSpcReduction="20000"/>
          </a:bodyPr>
          <a:lstStyle/>
          <a:p>
            <a:r>
              <a:rPr lang="es-MX" altLang="en-US" sz="2800" dirty="0"/>
              <a:t>Shyness</a:t>
            </a:r>
          </a:p>
          <a:p>
            <a:endParaRPr lang="es-MX" altLang="en-US" sz="2800" dirty="0"/>
          </a:p>
          <a:p>
            <a:r>
              <a:rPr lang="es-MX" altLang="en-US" sz="2800" dirty="0"/>
              <a:t>Church members</a:t>
            </a:r>
          </a:p>
          <a:p>
            <a:endParaRPr lang="es-MX" altLang="en-US" sz="2800" dirty="0"/>
          </a:p>
          <a:p>
            <a:r>
              <a:rPr lang="es-MX" altLang="en-US" sz="2800" dirty="0"/>
              <a:t>Own personality  </a:t>
            </a:r>
            <a:endParaRPr lang="en-US" altLang="en-US" sz="2800" dirty="0"/>
          </a:p>
        </p:txBody>
      </p:sp>
      <p:pic>
        <p:nvPicPr>
          <p:cNvPr id="5" name="Picture 4" descr="A boat on the water&#10;&#10;Description automatically generated with medium confidence">
            <a:extLst>
              <a:ext uri="{FF2B5EF4-FFF2-40B4-BE49-F238E27FC236}">
                <a16:creationId xmlns:a16="http://schemas.microsoft.com/office/drawing/2014/main" id="{B4C9F80A-6051-4FEA-8393-E8AF89E501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4343400"/>
            <a:ext cx="3532887" cy="233165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82787" y="644013"/>
            <a:ext cx="5178425" cy="1295400"/>
          </a:xfrm>
        </p:spPr>
        <p:txBody>
          <a:bodyPr/>
          <a:lstStyle/>
          <a:p>
            <a:r>
              <a:rPr lang="es-MX" altLang="en-US" sz="4000" dirty="0" err="1"/>
              <a:t>Signs</a:t>
            </a:r>
            <a:r>
              <a:rPr lang="es-MX" altLang="en-US" sz="4000" dirty="0"/>
              <a:t> of </a:t>
            </a:r>
            <a:r>
              <a:rPr lang="es-MX" altLang="en-US" sz="4000" dirty="0" err="1"/>
              <a:t>Loneliness</a:t>
            </a:r>
            <a:endParaRPr lang="en-US" altLang="en-US" sz="4000" dirty="0"/>
          </a:p>
        </p:txBody>
      </p:sp>
      <p:sp>
        <p:nvSpPr>
          <p:cNvPr id="6147" name="Rectangle 3"/>
          <p:cNvSpPr>
            <a:spLocks noGrp="1" noChangeArrowheads="1"/>
          </p:cNvSpPr>
          <p:nvPr>
            <p:ph idx="1"/>
          </p:nvPr>
        </p:nvSpPr>
        <p:spPr>
          <a:xfrm>
            <a:off x="2819400" y="2286000"/>
            <a:ext cx="5181600" cy="4572000"/>
          </a:xfrm>
        </p:spPr>
        <p:txBody>
          <a:bodyPr/>
          <a:lstStyle/>
          <a:p>
            <a:r>
              <a:rPr lang="es-MX" altLang="en-US" sz="2800" dirty="0" err="1"/>
              <a:t>Inability</a:t>
            </a:r>
            <a:r>
              <a:rPr lang="es-MX" altLang="en-US" sz="2800" dirty="0"/>
              <a:t> to </a:t>
            </a:r>
            <a:r>
              <a:rPr lang="es-MX" altLang="en-US" sz="2800" dirty="0" err="1"/>
              <a:t>sleep</a:t>
            </a:r>
            <a:endParaRPr lang="es-MX" altLang="en-US" sz="2800" dirty="0"/>
          </a:p>
          <a:p>
            <a:r>
              <a:rPr lang="es-MX" altLang="en-US" sz="2800" dirty="0" err="1"/>
              <a:t>Loss</a:t>
            </a:r>
            <a:r>
              <a:rPr lang="es-MX" altLang="en-US" sz="2800" dirty="0"/>
              <a:t> of </a:t>
            </a:r>
            <a:r>
              <a:rPr lang="es-MX" altLang="en-US" sz="2800" dirty="0" err="1"/>
              <a:t>appetite</a:t>
            </a:r>
            <a:endParaRPr lang="es-MX" altLang="en-US" sz="2800" dirty="0"/>
          </a:p>
          <a:p>
            <a:r>
              <a:rPr lang="es-MX" altLang="en-US" sz="2800" dirty="0" err="1"/>
              <a:t>Overeating</a:t>
            </a:r>
            <a:endParaRPr lang="es-MX" altLang="en-US" sz="2800" dirty="0"/>
          </a:p>
          <a:p>
            <a:r>
              <a:rPr lang="es-MX" altLang="en-US" sz="2800" dirty="0" err="1"/>
              <a:t>Irritability</a:t>
            </a:r>
            <a:endParaRPr lang="es-MX" altLang="en-US" sz="2800" dirty="0"/>
          </a:p>
          <a:p>
            <a:r>
              <a:rPr lang="es-MX" altLang="en-US" sz="2800" dirty="0" err="1"/>
              <a:t>Sadness</a:t>
            </a:r>
            <a:endParaRPr lang="es-MX" altLang="en-US" sz="2800" dirty="0"/>
          </a:p>
          <a:p>
            <a:r>
              <a:rPr lang="es-MX" altLang="en-US" sz="2800" dirty="0" err="1"/>
              <a:t>Hostility</a:t>
            </a:r>
            <a:r>
              <a:rPr lang="es-MX" altLang="en-US" sz="2800" dirty="0"/>
              <a:t> </a:t>
            </a:r>
            <a:r>
              <a:rPr lang="es-MX" altLang="en-US" sz="2800" dirty="0" err="1"/>
              <a:t>towards</a:t>
            </a:r>
            <a:r>
              <a:rPr lang="es-MX" altLang="en-US" sz="2800" dirty="0"/>
              <a:t> </a:t>
            </a:r>
            <a:r>
              <a:rPr lang="es-MX" altLang="en-US" sz="2800" dirty="0" err="1"/>
              <a:t>spouse</a:t>
            </a:r>
            <a:r>
              <a:rPr lang="es-MX" altLang="en-US" sz="2800" dirty="0"/>
              <a:t>/</a:t>
            </a:r>
            <a:r>
              <a:rPr lang="es-MX" altLang="en-US" sz="2800" dirty="0" err="1"/>
              <a:t>kids</a:t>
            </a:r>
            <a:endParaRPr lang="es-MX" altLang="en-US" sz="2800" dirty="0"/>
          </a:p>
          <a:p>
            <a:pPr marL="0" indent="0">
              <a:buFontTx/>
              <a:buNone/>
            </a:pPr>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3" name="Rectangle 5"/>
          <p:cNvSpPr>
            <a:spLocks noGrp="1" noChangeArrowheads="1"/>
          </p:cNvSpPr>
          <p:nvPr>
            <p:ph type="ctrTitle"/>
          </p:nvPr>
        </p:nvSpPr>
        <p:spPr>
          <a:xfrm>
            <a:off x="1219200" y="24442"/>
            <a:ext cx="6705600" cy="1295400"/>
          </a:xfrm>
        </p:spPr>
        <p:txBody>
          <a:bodyPr/>
          <a:lstStyle/>
          <a:p>
            <a:r>
              <a:rPr lang="en-US" altLang="en-US" dirty="0">
                <a:solidFill>
                  <a:schemeClr val="bg2">
                    <a:lumMod val="10000"/>
                    <a:lumOff val="90000"/>
                  </a:schemeClr>
                </a:solidFill>
              </a:rPr>
              <a:t>Solutions</a:t>
            </a:r>
          </a:p>
        </p:txBody>
      </p:sp>
      <p:sp>
        <p:nvSpPr>
          <p:cNvPr id="2" name="Rectangle 1"/>
          <p:cNvSpPr/>
          <p:nvPr/>
        </p:nvSpPr>
        <p:spPr>
          <a:xfrm>
            <a:off x="1066800" y="2057400"/>
            <a:ext cx="6858000" cy="2677656"/>
          </a:xfrm>
          <a:prstGeom prst="rect">
            <a:avLst/>
          </a:prstGeom>
        </p:spPr>
        <p:txBody>
          <a:bodyPr wrap="square">
            <a:spAutoFit/>
          </a:bodyPr>
          <a:lstStyle/>
          <a:p>
            <a:pPr marL="342900" indent="-342900" eaLnBrk="1" hangingPunct="1">
              <a:buFont typeface="Arial" charset="0"/>
              <a:buChar char="•"/>
            </a:pPr>
            <a:r>
              <a:rPr lang="es-MX" altLang="en-US" sz="2800" dirty="0" err="1">
                <a:solidFill>
                  <a:schemeClr val="bg2">
                    <a:lumMod val="10000"/>
                    <a:lumOff val="90000"/>
                  </a:schemeClr>
                </a:solidFill>
                <a:latin typeface="+mn-lt"/>
              </a:rPr>
              <a:t>Discuss</a:t>
            </a:r>
            <a:r>
              <a:rPr lang="es-MX" altLang="en-US" sz="2800" dirty="0">
                <a:solidFill>
                  <a:schemeClr val="bg2">
                    <a:lumMod val="10000"/>
                    <a:lumOff val="90000"/>
                  </a:schemeClr>
                </a:solidFill>
                <a:latin typeface="+mn-lt"/>
              </a:rPr>
              <a:t> </a:t>
            </a:r>
            <a:r>
              <a:rPr lang="es-MX" altLang="en-US" sz="2800" dirty="0" err="1">
                <a:solidFill>
                  <a:schemeClr val="bg2">
                    <a:lumMod val="10000"/>
                    <a:lumOff val="90000"/>
                  </a:schemeClr>
                </a:solidFill>
                <a:latin typeface="+mn-lt"/>
              </a:rPr>
              <a:t>your</a:t>
            </a:r>
            <a:r>
              <a:rPr lang="es-MX" altLang="en-US" sz="2800" dirty="0">
                <a:solidFill>
                  <a:schemeClr val="bg2">
                    <a:lumMod val="10000"/>
                    <a:lumOff val="90000"/>
                  </a:schemeClr>
                </a:solidFill>
                <a:latin typeface="+mn-lt"/>
              </a:rPr>
              <a:t> </a:t>
            </a:r>
            <a:r>
              <a:rPr lang="es-MX" altLang="en-US" sz="2800" dirty="0" err="1">
                <a:solidFill>
                  <a:schemeClr val="bg2">
                    <a:lumMod val="10000"/>
                    <a:lumOff val="90000"/>
                  </a:schemeClr>
                </a:solidFill>
                <a:latin typeface="+mn-lt"/>
              </a:rPr>
              <a:t>feelings</a:t>
            </a:r>
            <a:r>
              <a:rPr lang="es-MX" altLang="en-US" sz="2800" dirty="0">
                <a:solidFill>
                  <a:schemeClr val="bg2">
                    <a:lumMod val="10000"/>
                    <a:lumOff val="90000"/>
                  </a:schemeClr>
                </a:solidFill>
                <a:latin typeface="+mn-lt"/>
              </a:rPr>
              <a:t> of </a:t>
            </a:r>
            <a:r>
              <a:rPr lang="es-MX" altLang="en-US" sz="2800" dirty="0" err="1">
                <a:solidFill>
                  <a:schemeClr val="bg2">
                    <a:lumMod val="10000"/>
                    <a:lumOff val="90000"/>
                  </a:schemeClr>
                </a:solidFill>
                <a:latin typeface="+mn-lt"/>
              </a:rPr>
              <a:t>loneliness</a:t>
            </a:r>
            <a:r>
              <a:rPr lang="es-MX" altLang="en-US" sz="2800" dirty="0">
                <a:solidFill>
                  <a:schemeClr val="bg2">
                    <a:lumMod val="10000"/>
                    <a:lumOff val="90000"/>
                  </a:schemeClr>
                </a:solidFill>
                <a:latin typeface="+mn-lt"/>
              </a:rPr>
              <a:t> </a:t>
            </a:r>
            <a:r>
              <a:rPr lang="es-MX" altLang="en-US" sz="2800" dirty="0" err="1">
                <a:solidFill>
                  <a:schemeClr val="bg2">
                    <a:lumMod val="10000"/>
                    <a:lumOff val="90000"/>
                  </a:schemeClr>
                </a:solidFill>
                <a:latin typeface="+mn-lt"/>
              </a:rPr>
              <a:t>with</a:t>
            </a:r>
            <a:r>
              <a:rPr lang="es-MX" altLang="en-US" sz="2800" dirty="0">
                <a:solidFill>
                  <a:schemeClr val="bg2">
                    <a:lumMod val="10000"/>
                    <a:lumOff val="90000"/>
                  </a:schemeClr>
                </a:solidFill>
                <a:latin typeface="+mn-lt"/>
              </a:rPr>
              <a:t> </a:t>
            </a:r>
            <a:r>
              <a:rPr lang="es-MX" altLang="en-US" sz="2800" dirty="0" err="1">
                <a:solidFill>
                  <a:schemeClr val="bg2">
                    <a:lumMod val="10000"/>
                    <a:lumOff val="90000"/>
                  </a:schemeClr>
                </a:solidFill>
                <a:latin typeface="+mn-lt"/>
              </a:rPr>
              <a:t>your</a:t>
            </a:r>
            <a:r>
              <a:rPr lang="es-MX" altLang="en-US" sz="2800" dirty="0">
                <a:solidFill>
                  <a:schemeClr val="bg2">
                    <a:lumMod val="10000"/>
                    <a:lumOff val="90000"/>
                  </a:schemeClr>
                </a:solidFill>
                <a:latin typeface="+mn-lt"/>
              </a:rPr>
              <a:t> </a:t>
            </a:r>
            <a:r>
              <a:rPr lang="es-MX" altLang="en-US" sz="2800" dirty="0" err="1">
                <a:solidFill>
                  <a:schemeClr val="bg2">
                    <a:lumMod val="10000"/>
                    <a:lumOff val="90000"/>
                  </a:schemeClr>
                </a:solidFill>
                <a:latin typeface="+mn-lt"/>
              </a:rPr>
              <a:t>spouse</a:t>
            </a:r>
            <a:r>
              <a:rPr lang="es-MX" altLang="en-US" sz="2800" dirty="0">
                <a:solidFill>
                  <a:schemeClr val="bg2">
                    <a:lumMod val="10000"/>
                    <a:lumOff val="90000"/>
                  </a:schemeClr>
                </a:solidFill>
                <a:latin typeface="+mn-lt"/>
              </a:rPr>
              <a:t>.</a:t>
            </a:r>
          </a:p>
          <a:p>
            <a:pPr marL="342900" indent="-342900" eaLnBrk="1" hangingPunct="1">
              <a:buFont typeface="Arial" charset="0"/>
              <a:buChar char="•"/>
            </a:pPr>
            <a:r>
              <a:rPr lang="es-MX" altLang="en-US" sz="2800" dirty="0" err="1">
                <a:solidFill>
                  <a:schemeClr val="bg2">
                    <a:lumMod val="10000"/>
                    <a:lumOff val="90000"/>
                  </a:schemeClr>
                </a:solidFill>
                <a:latin typeface="+mn-lt"/>
              </a:rPr>
              <a:t>Make</a:t>
            </a:r>
            <a:r>
              <a:rPr lang="es-MX" altLang="en-US" sz="2800" dirty="0">
                <a:solidFill>
                  <a:schemeClr val="bg2">
                    <a:lumMod val="10000"/>
                    <a:lumOff val="90000"/>
                  </a:schemeClr>
                </a:solidFill>
                <a:latin typeface="+mn-lt"/>
              </a:rPr>
              <a:t> </a:t>
            </a:r>
            <a:r>
              <a:rPr lang="es-MX" altLang="en-US" sz="2800" dirty="0" err="1">
                <a:solidFill>
                  <a:schemeClr val="bg2">
                    <a:lumMod val="10000"/>
                    <a:lumOff val="90000"/>
                  </a:schemeClr>
                </a:solidFill>
                <a:latin typeface="+mn-lt"/>
              </a:rPr>
              <a:t>some</a:t>
            </a:r>
            <a:r>
              <a:rPr lang="es-MX" altLang="en-US" sz="2800" dirty="0">
                <a:solidFill>
                  <a:schemeClr val="bg2">
                    <a:lumMod val="10000"/>
                    <a:lumOff val="90000"/>
                  </a:schemeClr>
                </a:solidFill>
                <a:latin typeface="+mn-lt"/>
              </a:rPr>
              <a:t> </a:t>
            </a:r>
            <a:r>
              <a:rPr lang="es-MX" altLang="en-US" sz="2800" dirty="0" err="1">
                <a:solidFill>
                  <a:schemeClr val="bg2">
                    <a:lumMod val="10000"/>
                    <a:lumOff val="90000"/>
                  </a:schemeClr>
                </a:solidFill>
                <a:latin typeface="+mn-lt"/>
              </a:rPr>
              <a:t>friends</a:t>
            </a:r>
            <a:r>
              <a:rPr lang="es-MX" altLang="en-US" sz="2800" dirty="0">
                <a:solidFill>
                  <a:schemeClr val="bg2">
                    <a:lumMod val="10000"/>
                    <a:lumOff val="90000"/>
                  </a:schemeClr>
                </a:solidFill>
                <a:latin typeface="+mn-lt"/>
              </a:rPr>
              <a:t>.</a:t>
            </a:r>
          </a:p>
          <a:p>
            <a:pPr marL="342900" indent="-342900" eaLnBrk="1" hangingPunct="1">
              <a:buFont typeface="Arial" charset="0"/>
              <a:buChar char="•"/>
            </a:pPr>
            <a:r>
              <a:rPr lang="es-MX" altLang="en-US" sz="2800" dirty="0">
                <a:solidFill>
                  <a:schemeClr val="bg2">
                    <a:lumMod val="10000"/>
                    <a:lumOff val="90000"/>
                  </a:schemeClr>
                </a:solidFill>
                <a:latin typeface="+mn-lt"/>
              </a:rPr>
              <a:t>Try to </a:t>
            </a:r>
            <a:r>
              <a:rPr lang="es-MX" altLang="en-US" sz="2800" dirty="0" err="1">
                <a:solidFill>
                  <a:schemeClr val="bg2">
                    <a:lumMod val="10000"/>
                    <a:lumOff val="90000"/>
                  </a:schemeClr>
                </a:solidFill>
                <a:latin typeface="+mn-lt"/>
              </a:rPr>
              <a:t>find</a:t>
            </a:r>
            <a:r>
              <a:rPr lang="es-MX" altLang="en-US" sz="2800" dirty="0">
                <a:solidFill>
                  <a:schemeClr val="bg2">
                    <a:lumMod val="10000"/>
                    <a:lumOff val="90000"/>
                  </a:schemeClr>
                </a:solidFill>
                <a:latin typeface="+mn-lt"/>
              </a:rPr>
              <a:t> </a:t>
            </a:r>
            <a:r>
              <a:rPr lang="es-MX" altLang="en-US" sz="2800" dirty="0" err="1">
                <a:solidFill>
                  <a:schemeClr val="bg2">
                    <a:lumMod val="10000"/>
                    <a:lumOff val="90000"/>
                  </a:schemeClr>
                </a:solidFill>
                <a:latin typeface="+mn-lt"/>
              </a:rPr>
              <a:t>ways</a:t>
            </a:r>
            <a:r>
              <a:rPr lang="es-MX" altLang="en-US" sz="2800" dirty="0">
                <a:solidFill>
                  <a:schemeClr val="bg2">
                    <a:lumMod val="10000"/>
                    <a:lumOff val="90000"/>
                  </a:schemeClr>
                </a:solidFill>
                <a:latin typeface="+mn-lt"/>
              </a:rPr>
              <a:t> to be </a:t>
            </a:r>
            <a:r>
              <a:rPr lang="es-MX" altLang="en-US" sz="2800" dirty="0" err="1">
                <a:solidFill>
                  <a:schemeClr val="bg2">
                    <a:lumMod val="10000"/>
                    <a:lumOff val="90000"/>
                  </a:schemeClr>
                </a:solidFill>
                <a:latin typeface="+mn-lt"/>
              </a:rPr>
              <a:t>occupied</a:t>
            </a:r>
            <a:r>
              <a:rPr lang="es-MX" altLang="en-US" sz="2800" dirty="0">
                <a:solidFill>
                  <a:schemeClr val="bg2">
                    <a:lumMod val="10000"/>
                    <a:lumOff val="90000"/>
                  </a:schemeClr>
                </a:solidFill>
                <a:latin typeface="+mn-lt"/>
              </a:rPr>
              <a:t>.</a:t>
            </a:r>
          </a:p>
          <a:p>
            <a:pPr marL="342900" indent="-342900" eaLnBrk="1" hangingPunct="1">
              <a:buFont typeface="Arial" charset="0"/>
              <a:buChar char="•"/>
            </a:pPr>
            <a:r>
              <a:rPr lang="es-MX" altLang="en-US" sz="2800" dirty="0">
                <a:solidFill>
                  <a:schemeClr val="bg2">
                    <a:lumMod val="10000"/>
                    <a:lumOff val="90000"/>
                  </a:schemeClr>
                </a:solidFill>
                <a:latin typeface="+mn-lt"/>
              </a:rPr>
              <a:t>Do </a:t>
            </a:r>
            <a:r>
              <a:rPr lang="es-MX" altLang="en-US" sz="2800" dirty="0" err="1">
                <a:solidFill>
                  <a:schemeClr val="bg2">
                    <a:lumMod val="10000"/>
                    <a:lumOff val="90000"/>
                  </a:schemeClr>
                </a:solidFill>
                <a:latin typeface="+mn-lt"/>
              </a:rPr>
              <a:t>something</a:t>
            </a:r>
            <a:r>
              <a:rPr lang="es-MX" altLang="en-US" sz="2800" dirty="0">
                <a:solidFill>
                  <a:schemeClr val="bg2">
                    <a:lumMod val="10000"/>
                    <a:lumOff val="90000"/>
                  </a:schemeClr>
                </a:solidFill>
                <a:latin typeface="+mn-lt"/>
              </a:rPr>
              <a:t> </a:t>
            </a:r>
            <a:r>
              <a:rPr lang="es-MX" altLang="en-US" sz="2800" dirty="0" err="1">
                <a:solidFill>
                  <a:schemeClr val="bg2">
                    <a:lumMod val="10000"/>
                    <a:lumOff val="90000"/>
                  </a:schemeClr>
                </a:solidFill>
                <a:latin typeface="+mn-lt"/>
              </a:rPr>
              <a:t>for</a:t>
            </a:r>
            <a:r>
              <a:rPr lang="es-MX" altLang="en-US" sz="2800" dirty="0">
                <a:solidFill>
                  <a:schemeClr val="bg2">
                    <a:lumMod val="10000"/>
                    <a:lumOff val="90000"/>
                  </a:schemeClr>
                </a:solidFill>
                <a:latin typeface="+mn-lt"/>
              </a:rPr>
              <a:t> </a:t>
            </a:r>
            <a:r>
              <a:rPr lang="es-MX" altLang="en-US" sz="2800" dirty="0" err="1">
                <a:solidFill>
                  <a:schemeClr val="bg2">
                    <a:lumMod val="10000"/>
                    <a:lumOff val="90000"/>
                  </a:schemeClr>
                </a:solidFill>
                <a:latin typeface="+mn-lt"/>
              </a:rPr>
              <a:t>somebody</a:t>
            </a:r>
            <a:r>
              <a:rPr lang="es-MX" altLang="en-US" sz="2800" dirty="0">
                <a:solidFill>
                  <a:schemeClr val="bg2">
                    <a:lumMod val="10000"/>
                    <a:lumOff val="90000"/>
                  </a:schemeClr>
                </a:solidFill>
                <a:latin typeface="+mn-lt"/>
              </a:rPr>
              <a:t>.</a:t>
            </a:r>
          </a:p>
          <a:p>
            <a:pPr marL="342900" indent="-342900" eaLnBrk="1" hangingPunct="1">
              <a:buFont typeface="Arial" charset="0"/>
              <a:buChar char="•"/>
            </a:pPr>
            <a:r>
              <a:rPr lang="es-MX" altLang="en-US" sz="2800" dirty="0" err="1">
                <a:solidFill>
                  <a:schemeClr val="bg2">
                    <a:lumMod val="10000"/>
                    <a:lumOff val="90000"/>
                  </a:schemeClr>
                </a:solidFill>
                <a:latin typeface="+mn-lt"/>
              </a:rPr>
              <a:t>Develop</a:t>
            </a:r>
            <a:r>
              <a:rPr lang="es-MX" altLang="en-US" sz="2800" dirty="0">
                <a:solidFill>
                  <a:schemeClr val="bg2">
                    <a:lumMod val="10000"/>
                    <a:lumOff val="90000"/>
                  </a:schemeClr>
                </a:solidFill>
                <a:latin typeface="+mn-lt"/>
              </a:rPr>
              <a:t> a </a:t>
            </a:r>
            <a:r>
              <a:rPr lang="es-MX" altLang="en-US" sz="2800" dirty="0" err="1">
                <a:solidFill>
                  <a:schemeClr val="bg2">
                    <a:lumMod val="10000"/>
                    <a:lumOff val="90000"/>
                  </a:schemeClr>
                </a:solidFill>
                <a:latin typeface="+mn-lt"/>
              </a:rPr>
              <a:t>skill</a:t>
            </a:r>
            <a:r>
              <a:rPr lang="es-MX" altLang="en-US" sz="2800" dirty="0">
                <a:solidFill>
                  <a:schemeClr val="bg2">
                    <a:lumMod val="10000"/>
                    <a:lumOff val="90000"/>
                  </a:schemeClr>
                </a:solidFill>
                <a:latin typeface="+mn-lt"/>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828800" y="1981200"/>
            <a:ext cx="3810000" cy="2246769"/>
          </a:xfrm>
          <a:prstGeom prst="rect">
            <a:avLst/>
          </a:prstGeom>
        </p:spPr>
        <p:txBody>
          <a:bodyPr wrap="square">
            <a:spAutoFit/>
          </a:bodyPr>
          <a:lstStyle/>
          <a:p>
            <a:pPr marL="457200" indent="-457200" eaLnBrk="1" hangingPunct="1">
              <a:buFont typeface="Arial" charset="0"/>
              <a:buChar char="•"/>
            </a:pPr>
            <a:r>
              <a:rPr lang="es-MX" altLang="en-US" sz="2800" dirty="0">
                <a:solidFill>
                  <a:schemeClr val="bg2">
                    <a:lumMod val="10000"/>
                    <a:lumOff val="90000"/>
                  </a:schemeClr>
                </a:solidFill>
                <a:latin typeface="+mn-lt"/>
              </a:rPr>
              <a:t>Learn to appreciate and enjoy your own company. Change your focus away from yourself.</a:t>
            </a:r>
          </a:p>
        </p:txBody>
      </p:sp>
    </p:spTree>
    <p:extLst>
      <p:ext uri="{BB962C8B-B14F-4D97-AF65-F5344CB8AC3E}">
        <p14:creationId xmlns:p14="http://schemas.microsoft.com/office/powerpoint/2010/main" val="2895924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828800" y="1295400"/>
            <a:ext cx="3581400" cy="5262979"/>
          </a:xfrm>
          <a:prstGeom prst="rect">
            <a:avLst/>
          </a:prstGeom>
        </p:spPr>
        <p:txBody>
          <a:bodyPr wrap="square">
            <a:spAutoFit/>
          </a:bodyPr>
          <a:lstStyle/>
          <a:p>
            <a:pPr marL="457200" indent="-457200" eaLnBrk="1" hangingPunct="1">
              <a:buFont typeface="Arial" charset="0"/>
              <a:buChar char="•"/>
            </a:pPr>
            <a:r>
              <a:rPr lang="es-MX" altLang="en-US" sz="2800" dirty="0">
                <a:solidFill>
                  <a:schemeClr val="bg2">
                    <a:lumMod val="10000"/>
                    <a:lumOff val="90000"/>
                  </a:schemeClr>
                </a:solidFill>
                <a:latin typeface="+mn-lt"/>
              </a:rPr>
              <a:t>Do </a:t>
            </a:r>
            <a:r>
              <a:rPr lang="es-MX" altLang="en-US" sz="2800" dirty="0" err="1">
                <a:solidFill>
                  <a:schemeClr val="bg2">
                    <a:lumMod val="10000"/>
                    <a:lumOff val="90000"/>
                  </a:schemeClr>
                </a:solidFill>
                <a:latin typeface="+mn-lt"/>
              </a:rPr>
              <a:t>not</a:t>
            </a:r>
            <a:r>
              <a:rPr lang="es-MX" altLang="en-US" sz="2800" dirty="0">
                <a:solidFill>
                  <a:schemeClr val="bg2">
                    <a:lumMod val="10000"/>
                    <a:lumOff val="90000"/>
                  </a:schemeClr>
                </a:solidFill>
                <a:latin typeface="+mn-lt"/>
              </a:rPr>
              <a:t> be </a:t>
            </a:r>
            <a:r>
              <a:rPr lang="es-MX" altLang="en-US" sz="2800" dirty="0" err="1">
                <a:solidFill>
                  <a:schemeClr val="bg2">
                    <a:lumMod val="10000"/>
                    <a:lumOff val="90000"/>
                  </a:schemeClr>
                </a:solidFill>
                <a:latin typeface="+mn-lt"/>
              </a:rPr>
              <a:t>intimidated</a:t>
            </a:r>
            <a:r>
              <a:rPr lang="es-MX" altLang="en-US" sz="2800" dirty="0">
                <a:solidFill>
                  <a:schemeClr val="bg2">
                    <a:lumMod val="10000"/>
                    <a:lumOff val="90000"/>
                  </a:schemeClr>
                </a:solidFill>
                <a:latin typeface="+mn-lt"/>
              </a:rPr>
              <a:t> </a:t>
            </a:r>
            <a:r>
              <a:rPr lang="es-MX" altLang="en-US" sz="2800" dirty="0" err="1">
                <a:solidFill>
                  <a:schemeClr val="bg2">
                    <a:lumMod val="10000"/>
                    <a:lumOff val="90000"/>
                  </a:schemeClr>
                </a:solidFill>
                <a:latin typeface="+mn-lt"/>
              </a:rPr>
              <a:t>by</a:t>
            </a:r>
            <a:r>
              <a:rPr lang="es-MX" altLang="en-US" sz="2800" dirty="0">
                <a:solidFill>
                  <a:schemeClr val="bg2">
                    <a:lumMod val="10000"/>
                    <a:lumOff val="90000"/>
                  </a:schemeClr>
                </a:solidFill>
                <a:latin typeface="+mn-lt"/>
              </a:rPr>
              <a:t> </a:t>
            </a:r>
            <a:r>
              <a:rPr lang="es-MX" altLang="en-US" sz="2800" dirty="0" err="1">
                <a:solidFill>
                  <a:schemeClr val="bg2">
                    <a:lumMod val="10000"/>
                    <a:lumOff val="90000"/>
                  </a:schemeClr>
                </a:solidFill>
                <a:latin typeface="+mn-lt"/>
              </a:rPr>
              <a:t>people</a:t>
            </a:r>
            <a:r>
              <a:rPr lang="es-MX" altLang="en-US" sz="2800" dirty="0">
                <a:solidFill>
                  <a:schemeClr val="bg2">
                    <a:lumMod val="10000"/>
                    <a:lumOff val="90000"/>
                  </a:schemeClr>
                </a:solidFill>
                <a:latin typeface="+mn-lt"/>
              </a:rPr>
              <a:t>.</a:t>
            </a:r>
          </a:p>
          <a:p>
            <a:pPr marL="457200" indent="-457200" eaLnBrk="1" hangingPunct="1">
              <a:buFont typeface="Arial" charset="0"/>
              <a:buChar char="•"/>
            </a:pPr>
            <a:endParaRPr lang="es-MX" altLang="en-US" sz="2800" dirty="0">
              <a:solidFill>
                <a:schemeClr val="bg2">
                  <a:lumMod val="10000"/>
                  <a:lumOff val="90000"/>
                </a:schemeClr>
              </a:solidFill>
              <a:latin typeface="+mn-lt"/>
            </a:endParaRPr>
          </a:p>
          <a:p>
            <a:pPr marL="457200" indent="-457200" eaLnBrk="1" hangingPunct="1">
              <a:buFont typeface="Arial" charset="0"/>
              <a:buChar char="•"/>
            </a:pPr>
            <a:r>
              <a:rPr lang="es-MX" altLang="en-US" sz="2800" dirty="0">
                <a:solidFill>
                  <a:schemeClr val="bg2">
                    <a:lumMod val="10000"/>
                    <a:lumOff val="90000"/>
                  </a:schemeClr>
                </a:solidFill>
                <a:latin typeface="+mn-lt"/>
              </a:rPr>
              <a:t>Realize that there are people in your congregation to whom you can be a best friend.</a:t>
            </a:r>
          </a:p>
          <a:p>
            <a:pPr marL="457200" indent="-457200" eaLnBrk="1" hangingPunct="1">
              <a:buFont typeface="Arial" charset="0"/>
              <a:buChar char="•"/>
            </a:pPr>
            <a:endParaRPr lang="es-MX" altLang="en-US" sz="2800" dirty="0"/>
          </a:p>
          <a:p>
            <a:pPr marL="457200" indent="-457200" eaLnBrk="1" hangingPunct="1">
              <a:buFont typeface="Arial" charset="0"/>
              <a:buChar char="•"/>
            </a:pPr>
            <a:endParaRPr lang="es-MX" altLang="en-US" sz="2800" dirty="0"/>
          </a:p>
          <a:p>
            <a:pPr marL="457200" indent="-457200" eaLnBrk="1" hangingPunct="1">
              <a:buFont typeface="Arial" charset="0"/>
              <a:buChar char="•"/>
            </a:pPr>
            <a:endParaRPr lang="es-MX" altLang="en-US" sz="2800" dirty="0"/>
          </a:p>
        </p:txBody>
      </p:sp>
    </p:spTree>
    <p:extLst>
      <p:ext uri="{BB962C8B-B14F-4D97-AF65-F5344CB8AC3E}">
        <p14:creationId xmlns:p14="http://schemas.microsoft.com/office/powerpoint/2010/main" val="2401251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0" y="2514600"/>
            <a:ext cx="5029200" cy="3810000"/>
          </a:xfrm>
        </p:spPr>
        <p:txBody>
          <a:bodyPr/>
          <a:lstStyle/>
          <a:p>
            <a:r>
              <a:rPr lang="es-MX" altLang="en-US" sz="2800" dirty="0" err="1"/>
              <a:t>Have</a:t>
            </a:r>
            <a:r>
              <a:rPr lang="es-MX" altLang="en-US" sz="2800" dirty="0"/>
              <a:t> </a:t>
            </a:r>
            <a:r>
              <a:rPr lang="es-MX" altLang="en-US" sz="2800" dirty="0" err="1"/>
              <a:t>an</a:t>
            </a:r>
            <a:r>
              <a:rPr lang="es-MX" altLang="en-US" sz="2800" dirty="0"/>
              <a:t> </a:t>
            </a:r>
            <a:r>
              <a:rPr lang="es-MX" altLang="en-US" sz="2800" dirty="0" err="1"/>
              <a:t>attitude</a:t>
            </a:r>
            <a:r>
              <a:rPr lang="es-MX" altLang="en-US" sz="2800" dirty="0"/>
              <a:t> of </a:t>
            </a:r>
            <a:r>
              <a:rPr lang="es-MX" altLang="en-US" sz="2800" dirty="0" err="1"/>
              <a:t>praise</a:t>
            </a:r>
            <a:r>
              <a:rPr lang="es-MX" altLang="en-US" sz="2800" dirty="0"/>
              <a:t>.</a:t>
            </a:r>
          </a:p>
          <a:p>
            <a:r>
              <a:rPr lang="es-MX" altLang="en-US" sz="2800" dirty="0" err="1"/>
              <a:t>Talk</a:t>
            </a:r>
            <a:r>
              <a:rPr lang="es-MX" altLang="en-US" sz="2800" dirty="0"/>
              <a:t> to </a:t>
            </a:r>
            <a:r>
              <a:rPr lang="es-MX" altLang="en-US" sz="2800" dirty="0" err="1"/>
              <a:t>God</a:t>
            </a:r>
            <a:r>
              <a:rPr lang="es-MX" altLang="en-US" sz="2800" dirty="0"/>
              <a:t> </a:t>
            </a:r>
            <a:r>
              <a:rPr lang="es-MX" altLang="en-US" sz="2800" dirty="0" err="1"/>
              <a:t>about</a:t>
            </a:r>
            <a:r>
              <a:rPr lang="es-MX" altLang="en-US" sz="2800" dirty="0"/>
              <a:t> </a:t>
            </a:r>
            <a:r>
              <a:rPr lang="es-MX" altLang="en-US" sz="2800" dirty="0" err="1"/>
              <a:t>your</a:t>
            </a:r>
            <a:r>
              <a:rPr lang="es-MX" altLang="en-US" sz="2800" dirty="0"/>
              <a:t> </a:t>
            </a:r>
            <a:r>
              <a:rPr lang="es-MX" altLang="en-US" sz="2800" dirty="0" err="1"/>
              <a:t>loneliness</a:t>
            </a:r>
            <a:r>
              <a:rPr lang="es-MX" altLang="en-US" sz="2800" dirty="0"/>
              <a:t>.</a:t>
            </a:r>
          </a:p>
          <a:p>
            <a:endParaRPr lang="en-US" sz="4400" dirty="0"/>
          </a:p>
        </p:txBody>
      </p:sp>
      <p:pic>
        <p:nvPicPr>
          <p:cNvPr id="4" name="Picture 3" descr="A hand holding a piece of paper&#10;&#10;Description automatically generated with medium confidence">
            <a:extLst>
              <a:ext uri="{FF2B5EF4-FFF2-40B4-BE49-F238E27FC236}">
                <a16:creationId xmlns:a16="http://schemas.microsoft.com/office/drawing/2014/main" id="{DCE7FA92-6B6A-4937-A633-C8EEDF22CC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962400"/>
            <a:ext cx="1676400" cy="2514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871806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971800"/>
            <a:ext cx="5029200" cy="40386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dirty="0"/>
              <a:t>“I will never leave your nor forsake you.” Joshua 1:5</a:t>
            </a:r>
          </a:p>
        </p:txBody>
      </p:sp>
    </p:spTree>
    <p:extLst>
      <p:ext uri="{BB962C8B-B14F-4D97-AF65-F5344CB8AC3E}">
        <p14:creationId xmlns:p14="http://schemas.microsoft.com/office/powerpoint/2010/main" val="18230740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194</TotalTime>
  <Words>1227</Words>
  <Application>Microsoft Office PowerPoint</Application>
  <PresentationFormat>On-screen Show (4:3)</PresentationFormat>
  <Paragraphs>92</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Century Gothic</vt:lpstr>
      <vt:lpstr>Segoe UI</vt:lpstr>
      <vt:lpstr>Wingdings 3</vt:lpstr>
      <vt:lpstr>Ion Boardroom</vt:lpstr>
      <vt:lpstr> The Pastor’s Wife  and Loneliness </vt:lpstr>
      <vt:lpstr>Reasons for Loneliness</vt:lpstr>
      <vt:lpstr>PowerPoint Presentation</vt:lpstr>
      <vt:lpstr>Signs of Loneliness</vt:lpstr>
      <vt:lpstr>Solutions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Pastor’s Wife and Loneliness</dc:title>
  <dc:creator>Owner</dc:creator>
  <cp:lastModifiedBy>Lowe, Shelly</cp:lastModifiedBy>
  <cp:revision>17</cp:revision>
  <dcterms:created xsi:type="dcterms:W3CDTF">2016-07-29T16:46:48Z</dcterms:created>
  <dcterms:modified xsi:type="dcterms:W3CDTF">2021-06-10T17:43:21Z</dcterms:modified>
</cp:coreProperties>
</file>