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7556500" cy="10693400"/>
  <p:notesSz cx="6858000" cy="9144000"/>
  <p:embeddedFontLst>
    <p:embeddedFont>
      <p:font typeface="Antonio" pitchFamily="2" charset="77"/>
      <p:regular r:id="rId23"/>
    </p:embeddedFont>
    <p:embeddedFont>
      <p:font typeface="Antonio Bold" panose="02000803000000000000" pitchFamily="2" charset="77"/>
      <p:regular r:id="rId24"/>
      <p:bold r:id="rId25"/>
    </p:embeddedFont>
    <p:embeddedFont>
      <p:font typeface="Arimo" panose="020B0604020202020204" pitchFamily="34" charset="0"/>
      <p:regular r:id="rId26"/>
    </p:embeddedFont>
    <p:embeddedFont>
      <p:font typeface="Calibri" panose="020F0502020204030204" pitchFamily="34" charset="0"/>
      <p:regular r:id="rId27"/>
      <p:bold r:id="rId28"/>
      <p:italic r:id="rId29"/>
      <p:boldItalic r:id="rId30"/>
    </p:embeddedFont>
    <p:embeddedFont>
      <p:font typeface="Canva Sans 2" panose="020B0503030501040103" pitchFamily="3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CC67C1-0006-2041-80C9-E88989A4701C}" v="41" dt="2023-11-22T17:36:37.2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46" autoAdjust="0"/>
    <p:restoredTop sz="96115" autoAdjust="0"/>
  </p:normalViewPr>
  <p:slideViewPr>
    <p:cSldViewPr>
      <p:cViewPr>
        <p:scale>
          <a:sx n="100" d="100"/>
          <a:sy n="100" d="100"/>
        </p:scale>
        <p:origin x="1688"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tin, Nilde" userId="4a5681fe-fcae-4d84-8342-8bf611bd7e79" providerId="ADAL" clId="{C6CC67C1-0006-2041-80C9-E88989A4701C}"/>
    <pc:docChg chg="custSel modSld">
      <pc:chgData name="Itin, Nilde" userId="4a5681fe-fcae-4d84-8342-8bf611bd7e79" providerId="ADAL" clId="{C6CC67C1-0006-2041-80C9-E88989A4701C}" dt="2023-11-22T18:04:20.528" v="160" actId="1076"/>
      <pc:docMkLst>
        <pc:docMk/>
      </pc:docMkLst>
      <pc:sldChg chg="addSp delSp modSp mod">
        <pc:chgData name="Itin, Nilde" userId="4a5681fe-fcae-4d84-8342-8bf611bd7e79" providerId="ADAL" clId="{C6CC67C1-0006-2041-80C9-E88989A4701C}" dt="2023-11-22T18:00:06.774" v="142" actId="1076"/>
        <pc:sldMkLst>
          <pc:docMk/>
          <pc:sldMk cId="0" sldId="256"/>
        </pc:sldMkLst>
        <pc:spChg chg="mod">
          <ac:chgData name="Itin, Nilde" userId="4a5681fe-fcae-4d84-8342-8bf611bd7e79" providerId="ADAL" clId="{C6CC67C1-0006-2041-80C9-E88989A4701C}" dt="2023-11-22T17:32:27.718" v="25"/>
          <ac:spMkLst>
            <pc:docMk/>
            <pc:sldMk cId="0" sldId="256"/>
            <ac:spMk id="15" creationId="{00000000-0000-0000-0000-000000000000}"/>
          </ac:spMkLst>
        </pc:spChg>
        <pc:spChg chg="mod">
          <ac:chgData name="Itin, Nilde" userId="4a5681fe-fcae-4d84-8342-8bf611bd7e79" providerId="ADAL" clId="{C6CC67C1-0006-2041-80C9-E88989A4701C}" dt="2023-11-22T18:00:06.774" v="142" actId="1076"/>
          <ac:spMkLst>
            <pc:docMk/>
            <pc:sldMk cId="0" sldId="256"/>
            <ac:spMk id="16" creationId="{00000000-0000-0000-0000-000000000000}"/>
          </ac:spMkLst>
        </pc:spChg>
        <pc:spChg chg="mod">
          <ac:chgData name="Itin, Nilde" userId="4a5681fe-fcae-4d84-8342-8bf611bd7e79" providerId="ADAL" clId="{C6CC67C1-0006-2041-80C9-E88989A4701C}" dt="2023-11-22T17:37:21.147" v="106" actId="123"/>
          <ac:spMkLst>
            <pc:docMk/>
            <pc:sldMk cId="0" sldId="256"/>
            <ac:spMk id="17" creationId="{00000000-0000-0000-0000-000000000000}"/>
          </ac:spMkLst>
        </pc:spChg>
        <pc:spChg chg="mod">
          <ac:chgData name="Itin, Nilde" userId="4a5681fe-fcae-4d84-8342-8bf611bd7e79" providerId="ADAL" clId="{C6CC67C1-0006-2041-80C9-E88989A4701C}" dt="2023-11-22T17:37:35.067" v="107" actId="14100"/>
          <ac:spMkLst>
            <pc:docMk/>
            <pc:sldMk cId="0" sldId="256"/>
            <ac:spMk id="18" creationId="{00000000-0000-0000-0000-000000000000}"/>
          </ac:spMkLst>
        </pc:spChg>
        <pc:spChg chg="del">
          <ac:chgData name="Itin, Nilde" userId="4a5681fe-fcae-4d84-8342-8bf611bd7e79" providerId="ADAL" clId="{C6CC67C1-0006-2041-80C9-E88989A4701C}" dt="2023-11-22T17:34:58.028" v="66" actId="478"/>
          <ac:spMkLst>
            <pc:docMk/>
            <pc:sldMk cId="0" sldId="256"/>
            <ac:spMk id="19" creationId="{00000000-0000-0000-0000-000000000000}"/>
          </ac:spMkLst>
        </pc:spChg>
        <pc:spChg chg="add mod">
          <ac:chgData name="Itin, Nilde" userId="4a5681fe-fcae-4d84-8342-8bf611bd7e79" providerId="ADAL" clId="{C6CC67C1-0006-2041-80C9-E88989A4701C}" dt="2023-11-22T17:34:58.397" v="67"/>
          <ac:spMkLst>
            <pc:docMk/>
            <pc:sldMk cId="0" sldId="256"/>
            <ac:spMk id="21" creationId="{39E0DFE0-7E01-CDD7-60F4-048A89AABD63}"/>
          </ac:spMkLst>
        </pc:spChg>
      </pc:sldChg>
      <pc:sldChg chg="addSp delSp modSp mod">
        <pc:chgData name="Itin, Nilde" userId="4a5681fe-fcae-4d84-8342-8bf611bd7e79" providerId="ADAL" clId="{C6CC67C1-0006-2041-80C9-E88989A4701C}" dt="2023-11-22T17:38:17.823" v="108" actId="27107"/>
        <pc:sldMkLst>
          <pc:docMk/>
          <pc:sldMk cId="0" sldId="257"/>
        </pc:sldMkLst>
        <pc:spChg chg="mod">
          <ac:chgData name="Itin, Nilde" userId="4a5681fe-fcae-4d84-8342-8bf611bd7e79" providerId="ADAL" clId="{C6CC67C1-0006-2041-80C9-E88989A4701C}" dt="2023-11-22T01:09:56.362" v="5" actId="1076"/>
          <ac:spMkLst>
            <pc:docMk/>
            <pc:sldMk cId="0" sldId="257"/>
            <ac:spMk id="18" creationId="{00000000-0000-0000-0000-000000000000}"/>
          </ac:spMkLst>
        </pc:spChg>
        <pc:spChg chg="mod">
          <ac:chgData name="Itin, Nilde" userId="4a5681fe-fcae-4d84-8342-8bf611bd7e79" providerId="ADAL" clId="{C6CC67C1-0006-2041-80C9-E88989A4701C}" dt="2023-11-22T17:38:17.823" v="108" actId="27107"/>
          <ac:spMkLst>
            <pc:docMk/>
            <pc:sldMk cId="0" sldId="257"/>
            <ac:spMk id="24" creationId="{00000000-0000-0000-0000-000000000000}"/>
          </ac:spMkLst>
        </pc:spChg>
        <pc:spChg chg="del">
          <ac:chgData name="Itin, Nilde" userId="4a5681fe-fcae-4d84-8342-8bf611bd7e79" providerId="ADAL" clId="{C6CC67C1-0006-2041-80C9-E88989A4701C}" dt="2023-11-22T17:35:05.369" v="68" actId="478"/>
          <ac:spMkLst>
            <pc:docMk/>
            <pc:sldMk cId="0" sldId="257"/>
            <ac:spMk id="31" creationId="{00000000-0000-0000-0000-000000000000}"/>
          </ac:spMkLst>
        </pc:spChg>
        <pc:spChg chg="del">
          <ac:chgData name="Itin, Nilde" userId="4a5681fe-fcae-4d84-8342-8bf611bd7e79" providerId="ADAL" clId="{C6CC67C1-0006-2041-80C9-E88989A4701C}" dt="2023-11-22T17:32:50.158" v="26" actId="478"/>
          <ac:spMkLst>
            <pc:docMk/>
            <pc:sldMk cId="0" sldId="257"/>
            <ac:spMk id="33" creationId="{00000000-0000-0000-0000-000000000000}"/>
          </ac:spMkLst>
        </pc:spChg>
        <pc:spChg chg="add mod">
          <ac:chgData name="Itin, Nilde" userId="4a5681fe-fcae-4d84-8342-8bf611bd7e79" providerId="ADAL" clId="{C6CC67C1-0006-2041-80C9-E88989A4701C}" dt="2023-11-22T17:32:50.539" v="27"/>
          <ac:spMkLst>
            <pc:docMk/>
            <pc:sldMk cId="0" sldId="257"/>
            <ac:spMk id="34" creationId="{F1A1439C-73C1-FDE6-73B8-5CD3470275EB}"/>
          </ac:spMkLst>
        </pc:spChg>
        <pc:spChg chg="add mod">
          <ac:chgData name="Itin, Nilde" userId="4a5681fe-fcae-4d84-8342-8bf611bd7e79" providerId="ADAL" clId="{C6CC67C1-0006-2041-80C9-E88989A4701C}" dt="2023-11-22T17:35:05.618" v="69"/>
          <ac:spMkLst>
            <pc:docMk/>
            <pc:sldMk cId="0" sldId="257"/>
            <ac:spMk id="35" creationId="{DA14C626-6235-7B87-7ED7-2607187D383B}"/>
          </ac:spMkLst>
        </pc:spChg>
      </pc:sldChg>
      <pc:sldChg chg="addSp delSp modSp mod">
        <pc:chgData name="Itin, Nilde" userId="4a5681fe-fcae-4d84-8342-8bf611bd7e79" providerId="ADAL" clId="{C6CC67C1-0006-2041-80C9-E88989A4701C}" dt="2023-11-22T18:00:23.443" v="143" actId="20577"/>
        <pc:sldMkLst>
          <pc:docMk/>
          <pc:sldMk cId="0" sldId="258"/>
        </pc:sldMkLst>
        <pc:spChg chg="mod">
          <ac:chgData name="Itin, Nilde" userId="4a5681fe-fcae-4d84-8342-8bf611bd7e79" providerId="ADAL" clId="{C6CC67C1-0006-2041-80C9-E88989A4701C}" dt="2023-11-22T18:00:23.443" v="143" actId="20577"/>
          <ac:spMkLst>
            <pc:docMk/>
            <pc:sldMk cId="0" sldId="258"/>
            <ac:spMk id="17" creationId="{00000000-0000-0000-0000-000000000000}"/>
          </ac:spMkLst>
        </pc:spChg>
        <pc:spChg chg="del">
          <ac:chgData name="Itin, Nilde" userId="4a5681fe-fcae-4d84-8342-8bf611bd7e79" providerId="ADAL" clId="{C6CC67C1-0006-2041-80C9-E88989A4701C}" dt="2023-11-22T17:35:09.867" v="70" actId="478"/>
          <ac:spMkLst>
            <pc:docMk/>
            <pc:sldMk cId="0" sldId="258"/>
            <ac:spMk id="19" creationId="{00000000-0000-0000-0000-000000000000}"/>
          </ac:spMkLst>
        </pc:spChg>
        <pc:spChg chg="del">
          <ac:chgData name="Itin, Nilde" userId="4a5681fe-fcae-4d84-8342-8bf611bd7e79" providerId="ADAL" clId="{C6CC67C1-0006-2041-80C9-E88989A4701C}" dt="2023-11-22T17:32:56.581" v="28" actId="478"/>
          <ac:spMkLst>
            <pc:docMk/>
            <pc:sldMk cId="0" sldId="258"/>
            <ac:spMk id="21" creationId="{00000000-0000-0000-0000-000000000000}"/>
          </ac:spMkLst>
        </pc:spChg>
        <pc:spChg chg="add mod">
          <ac:chgData name="Itin, Nilde" userId="4a5681fe-fcae-4d84-8342-8bf611bd7e79" providerId="ADAL" clId="{C6CC67C1-0006-2041-80C9-E88989A4701C}" dt="2023-11-22T17:32:56.885" v="29"/>
          <ac:spMkLst>
            <pc:docMk/>
            <pc:sldMk cId="0" sldId="258"/>
            <ac:spMk id="22" creationId="{6E5C085E-7E44-92A5-AA86-15C777C9E8F4}"/>
          </ac:spMkLst>
        </pc:spChg>
        <pc:spChg chg="add mod">
          <ac:chgData name="Itin, Nilde" userId="4a5681fe-fcae-4d84-8342-8bf611bd7e79" providerId="ADAL" clId="{C6CC67C1-0006-2041-80C9-E88989A4701C}" dt="2023-11-22T17:35:10.106" v="71"/>
          <ac:spMkLst>
            <pc:docMk/>
            <pc:sldMk cId="0" sldId="258"/>
            <ac:spMk id="23" creationId="{62EDFE72-A2AA-C7F4-B216-EB4A86ADA7E1}"/>
          </ac:spMkLst>
        </pc:spChg>
      </pc:sldChg>
      <pc:sldChg chg="addSp delSp modSp mod">
        <pc:chgData name="Itin, Nilde" userId="4a5681fe-fcae-4d84-8342-8bf611bd7e79" providerId="ADAL" clId="{C6CC67C1-0006-2041-80C9-E88989A4701C}" dt="2023-11-22T17:38:58.061" v="109" actId="1076"/>
        <pc:sldMkLst>
          <pc:docMk/>
          <pc:sldMk cId="0" sldId="259"/>
        </pc:sldMkLst>
        <pc:spChg chg="mod">
          <ac:chgData name="Itin, Nilde" userId="4a5681fe-fcae-4d84-8342-8bf611bd7e79" providerId="ADAL" clId="{C6CC67C1-0006-2041-80C9-E88989A4701C}" dt="2023-11-22T17:38:58.061" v="109" actId="1076"/>
          <ac:spMkLst>
            <pc:docMk/>
            <pc:sldMk cId="0" sldId="259"/>
            <ac:spMk id="19" creationId="{00000000-0000-0000-0000-000000000000}"/>
          </ac:spMkLst>
        </pc:spChg>
        <pc:spChg chg="del">
          <ac:chgData name="Itin, Nilde" userId="4a5681fe-fcae-4d84-8342-8bf611bd7e79" providerId="ADAL" clId="{C6CC67C1-0006-2041-80C9-E88989A4701C}" dt="2023-11-22T17:35:14.591" v="72" actId="478"/>
          <ac:spMkLst>
            <pc:docMk/>
            <pc:sldMk cId="0" sldId="259"/>
            <ac:spMk id="21" creationId="{00000000-0000-0000-0000-000000000000}"/>
          </ac:spMkLst>
        </pc:spChg>
        <pc:spChg chg="del">
          <ac:chgData name="Itin, Nilde" userId="4a5681fe-fcae-4d84-8342-8bf611bd7e79" providerId="ADAL" clId="{C6CC67C1-0006-2041-80C9-E88989A4701C}" dt="2023-11-22T17:33:04.837" v="30" actId="478"/>
          <ac:spMkLst>
            <pc:docMk/>
            <pc:sldMk cId="0" sldId="259"/>
            <ac:spMk id="24" creationId="{00000000-0000-0000-0000-000000000000}"/>
          </ac:spMkLst>
        </pc:spChg>
        <pc:spChg chg="add mod">
          <ac:chgData name="Itin, Nilde" userId="4a5681fe-fcae-4d84-8342-8bf611bd7e79" providerId="ADAL" clId="{C6CC67C1-0006-2041-80C9-E88989A4701C}" dt="2023-11-22T17:33:05.330" v="31"/>
          <ac:spMkLst>
            <pc:docMk/>
            <pc:sldMk cId="0" sldId="259"/>
            <ac:spMk id="25" creationId="{2AC3AD0C-B467-495A-2B6F-4B5CBF82F811}"/>
          </ac:spMkLst>
        </pc:spChg>
        <pc:spChg chg="add mod">
          <ac:chgData name="Itin, Nilde" userId="4a5681fe-fcae-4d84-8342-8bf611bd7e79" providerId="ADAL" clId="{C6CC67C1-0006-2041-80C9-E88989A4701C}" dt="2023-11-22T17:35:14.860" v="73"/>
          <ac:spMkLst>
            <pc:docMk/>
            <pc:sldMk cId="0" sldId="259"/>
            <ac:spMk id="26" creationId="{6E80A31B-57D0-DA8D-257D-6F74FF2D1DD4}"/>
          </ac:spMkLst>
        </pc:spChg>
      </pc:sldChg>
      <pc:sldChg chg="addSp delSp modSp mod">
        <pc:chgData name="Itin, Nilde" userId="4a5681fe-fcae-4d84-8342-8bf611bd7e79" providerId="ADAL" clId="{C6CC67C1-0006-2041-80C9-E88989A4701C}" dt="2023-11-22T17:35:19.726" v="75"/>
        <pc:sldMkLst>
          <pc:docMk/>
          <pc:sldMk cId="0" sldId="260"/>
        </pc:sldMkLst>
        <pc:spChg chg="del">
          <ac:chgData name="Itin, Nilde" userId="4a5681fe-fcae-4d84-8342-8bf611bd7e79" providerId="ADAL" clId="{C6CC67C1-0006-2041-80C9-E88989A4701C}" dt="2023-11-22T17:35:19.491" v="74" actId="478"/>
          <ac:spMkLst>
            <pc:docMk/>
            <pc:sldMk cId="0" sldId="260"/>
            <ac:spMk id="18" creationId="{00000000-0000-0000-0000-000000000000}"/>
          </ac:spMkLst>
        </pc:spChg>
        <pc:spChg chg="del">
          <ac:chgData name="Itin, Nilde" userId="4a5681fe-fcae-4d84-8342-8bf611bd7e79" providerId="ADAL" clId="{C6CC67C1-0006-2041-80C9-E88989A4701C}" dt="2023-11-22T17:33:10.623" v="32" actId="478"/>
          <ac:spMkLst>
            <pc:docMk/>
            <pc:sldMk cId="0" sldId="260"/>
            <ac:spMk id="20" creationId="{00000000-0000-0000-0000-000000000000}"/>
          </ac:spMkLst>
        </pc:spChg>
        <pc:spChg chg="add mod">
          <ac:chgData name="Itin, Nilde" userId="4a5681fe-fcae-4d84-8342-8bf611bd7e79" providerId="ADAL" clId="{C6CC67C1-0006-2041-80C9-E88989A4701C}" dt="2023-11-22T17:33:10.904" v="33"/>
          <ac:spMkLst>
            <pc:docMk/>
            <pc:sldMk cId="0" sldId="260"/>
            <ac:spMk id="21" creationId="{2BBBFFBB-87B3-417B-5C28-D02DDFF1417D}"/>
          </ac:spMkLst>
        </pc:spChg>
        <pc:spChg chg="add mod">
          <ac:chgData name="Itin, Nilde" userId="4a5681fe-fcae-4d84-8342-8bf611bd7e79" providerId="ADAL" clId="{C6CC67C1-0006-2041-80C9-E88989A4701C}" dt="2023-11-22T17:35:19.726" v="75"/>
          <ac:spMkLst>
            <pc:docMk/>
            <pc:sldMk cId="0" sldId="260"/>
            <ac:spMk id="22" creationId="{56BF3E64-EFD6-8A4C-F75F-21A853C8CD36}"/>
          </ac:spMkLst>
        </pc:spChg>
      </pc:sldChg>
      <pc:sldChg chg="addSp delSp modSp mod">
        <pc:chgData name="Itin, Nilde" userId="4a5681fe-fcae-4d84-8342-8bf611bd7e79" providerId="ADAL" clId="{C6CC67C1-0006-2041-80C9-E88989A4701C}" dt="2023-11-22T17:35:24.536" v="77"/>
        <pc:sldMkLst>
          <pc:docMk/>
          <pc:sldMk cId="0" sldId="261"/>
        </pc:sldMkLst>
        <pc:spChg chg="del">
          <ac:chgData name="Itin, Nilde" userId="4a5681fe-fcae-4d84-8342-8bf611bd7e79" providerId="ADAL" clId="{C6CC67C1-0006-2041-80C9-E88989A4701C}" dt="2023-11-22T17:35:24.359" v="76" actId="478"/>
          <ac:spMkLst>
            <pc:docMk/>
            <pc:sldMk cId="0" sldId="261"/>
            <ac:spMk id="22" creationId="{00000000-0000-0000-0000-000000000000}"/>
          </ac:spMkLst>
        </pc:spChg>
        <pc:spChg chg="del">
          <ac:chgData name="Itin, Nilde" userId="4a5681fe-fcae-4d84-8342-8bf611bd7e79" providerId="ADAL" clId="{C6CC67C1-0006-2041-80C9-E88989A4701C}" dt="2023-11-22T17:33:15.603" v="35" actId="478"/>
          <ac:spMkLst>
            <pc:docMk/>
            <pc:sldMk cId="0" sldId="261"/>
            <ac:spMk id="25" creationId="{00000000-0000-0000-0000-000000000000}"/>
          </ac:spMkLst>
        </pc:spChg>
        <pc:spChg chg="add mod">
          <ac:chgData name="Itin, Nilde" userId="4a5681fe-fcae-4d84-8342-8bf611bd7e79" providerId="ADAL" clId="{C6CC67C1-0006-2041-80C9-E88989A4701C}" dt="2023-11-22T17:33:15.881" v="36"/>
          <ac:spMkLst>
            <pc:docMk/>
            <pc:sldMk cId="0" sldId="261"/>
            <ac:spMk id="26" creationId="{69DF041F-50ED-48E6-2B63-06935510B645}"/>
          </ac:spMkLst>
        </pc:spChg>
        <pc:spChg chg="add mod">
          <ac:chgData name="Itin, Nilde" userId="4a5681fe-fcae-4d84-8342-8bf611bd7e79" providerId="ADAL" clId="{C6CC67C1-0006-2041-80C9-E88989A4701C}" dt="2023-11-22T17:35:24.536" v="77"/>
          <ac:spMkLst>
            <pc:docMk/>
            <pc:sldMk cId="0" sldId="261"/>
            <ac:spMk id="27" creationId="{EF13E34F-680F-AF97-5100-F81A861179EB}"/>
          </ac:spMkLst>
        </pc:spChg>
        <pc:grpChg chg="mod">
          <ac:chgData name="Itin, Nilde" userId="4a5681fe-fcae-4d84-8342-8bf611bd7e79" providerId="ADAL" clId="{C6CC67C1-0006-2041-80C9-E88989A4701C}" dt="2023-11-22T17:33:13.921" v="34" actId="1076"/>
          <ac:grpSpMkLst>
            <pc:docMk/>
            <pc:sldMk cId="0" sldId="261"/>
            <ac:grpSpMk id="2" creationId="{00000000-0000-0000-0000-000000000000}"/>
          </ac:grpSpMkLst>
        </pc:grpChg>
      </pc:sldChg>
      <pc:sldChg chg="addSp delSp modSp mod">
        <pc:chgData name="Itin, Nilde" userId="4a5681fe-fcae-4d84-8342-8bf611bd7e79" providerId="ADAL" clId="{C6CC67C1-0006-2041-80C9-E88989A4701C}" dt="2023-11-22T17:35:29.119" v="79"/>
        <pc:sldMkLst>
          <pc:docMk/>
          <pc:sldMk cId="0" sldId="262"/>
        </pc:sldMkLst>
        <pc:spChg chg="del">
          <ac:chgData name="Itin, Nilde" userId="4a5681fe-fcae-4d84-8342-8bf611bd7e79" providerId="ADAL" clId="{C6CC67C1-0006-2041-80C9-E88989A4701C}" dt="2023-11-22T17:35:28.919" v="78" actId="478"/>
          <ac:spMkLst>
            <pc:docMk/>
            <pc:sldMk cId="0" sldId="262"/>
            <ac:spMk id="18" creationId="{00000000-0000-0000-0000-000000000000}"/>
          </ac:spMkLst>
        </pc:spChg>
        <pc:spChg chg="del">
          <ac:chgData name="Itin, Nilde" userId="4a5681fe-fcae-4d84-8342-8bf611bd7e79" providerId="ADAL" clId="{C6CC67C1-0006-2041-80C9-E88989A4701C}" dt="2023-11-22T17:33:20.072" v="37" actId="478"/>
          <ac:spMkLst>
            <pc:docMk/>
            <pc:sldMk cId="0" sldId="262"/>
            <ac:spMk id="20" creationId="{00000000-0000-0000-0000-000000000000}"/>
          </ac:spMkLst>
        </pc:spChg>
        <pc:spChg chg="add mod">
          <ac:chgData name="Itin, Nilde" userId="4a5681fe-fcae-4d84-8342-8bf611bd7e79" providerId="ADAL" clId="{C6CC67C1-0006-2041-80C9-E88989A4701C}" dt="2023-11-22T17:33:20.370" v="38"/>
          <ac:spMkLst>
            <pc:docMk/>
            <pc:sldMk cId="0" sldId="262"/>
            <ac:spMk id="21" creationId="{ACBBC7E8-E35E-0E28-2CE5-F8D2986E2C55}"/>
          </ac:spMkLst>
        </pc:spChg>
        <pc:spChg chg="add mod">
          <ac:chgData name="Itin, Nilde" userId="4a5681fe-fcae-4d84-8342-8bf611bd7e79" providerId="ADAL" clId="{C6CC67C1-0006-2041-80C9-E88989A4701C}" dt="2023-11-22T17:35:29.119" v="79"/>
          <ac:spMkLst>
            <pc:docMk/>
            <pc:sldMk cId="0" sldId="262"/>
            <ac:spMk id="22" creationId="{EDD30E5A-7B9F-3967-7413-EEC53C589ADA}"/>
          </ac:spMkLst>
        </pc:spChg>
      </pc:sldChg>
      <pc:sldChg chg="addSp delSp modSp mod">
        <pc:chgData name="Itin, Nilde" userId="4a5681fe-fcae-4d84-8342-8bf611bd7e79" providerId="ADAL" clId="{C6CC67C1-0006-2041-80C9-E88989A4701C}" dt="2023-11-22T17:35:37.171" v="81"/>
        <pc:sldMkLst>
          <pc:docMk/>
          <pc:sldMk cId="0" sldId="263"/>
        </pc:sldMkLst>
        <pc:spChg chg="del">
          <ac:chgData name="Itin, Nilde" userId="4a5681fe-fcae-4d84-8342-8bf611bd7e79" providerId="ADAL" clId="{C6CC67C1-0006-2041-80C9-E88989A4701C}" dt="2023-11-22T17:35:36.935" v="80" actId="478"/>
          <ac:spMkLst>
            <pc:docMk/>
            <pc:sldMk cId="0" sldId="263"/>
            <ac:spMk id="20" creationId="{00000000-0000-0000-0000-000000000000}"/>
          </ac:spMkLst>
        </pc:spChg>
        <pc:spChg chg="del">
          <ac:chgData name="Itin, Nilde" userId="4a5681fe-fcae-4d84-8342-8bf611bd7e79" providerId="ADAL" clId="{C6CC67C1-0006-2041-80C9-E88989A4701C}" dt="2023-11-22T17:33:24.981" v="39" actId="478"/>
          <ac:spMkLst>
            <pc:docMk/>
            <pc:sldMk cId="0" sldId="263"/>
            <ac:spMk id="23" creationId="{00000000-0000-0000-0000-000000000000}"/>
          </ac:spMkLst>
        </pc:spChg>
        <pc:spChg chg="add mod">
          <ac:chgData name="Itin, Nilde" userId="4a5681fe-fcae-4d84-8342-8bf611bd7e79" providerId="ADAL" clId="{C6CC67C1-0006-2041-80C9-E88989A4701C}" dt="2023-11-22T17:33:25.290" v="40"/>
          <ac:spMkLst>
            <pc:docMk/>
            <pc:sldMk cId="0" sldId="263"/>
            <ac:spMk id="24" creationId="{2AA21E24-61A3-37DE-8B5C-701C6CE34AB6}"/>
          </ac:spMkLst>
        </pc:spChg>
        <pc:spChg chg="add mod">
          <ac:chgData name="Itin, Nilde" userId="4a5681fe-fcae-4d84-8342-8bf611bd7e79" providerId="ADAL" clId="{C6CC67C1-0006-2041-80C9-E88989A4701C}" dt="2023-11-22T17:35:37.171" v="81"/>
          <ac:spMkLst>
            <pc:docMk/>
            <pc:sldMk cId="0" sldId="263"/>
            <ac:spMk id="25" creationId="{E2F6783B-93CA-FFB7-A552-B5C446295949}"/>
          </ac:spMkLst>
        </pc:spChg>
      </pc:sldChg>
      <pc:sldChg chg="addSp delSp modSp mod">
        <pc:chgData name="Itin, Nilde" userId="4a5681fe-fcae-4d84-8342-8bf611bd7e79" providerId="ADAL" clId="{C6CC67C1-0006-2041-80C9-E88989A4701C}" dt="2023-11-22T17:43:31.299" v="123" actId="20577"/>
        <pc:sldMkLst>
          <pc:docMk/>
          <pc:sldMk cId="0" sldId="264"/>
        </pc:sldMkLst>
        <pc:spChg chg="mod">
          <ac:chgData name="Itin, Nilde" userId="4a5681fe-fcae-4d84-8342-8bf611bd7e79" providerId="ADAL" clId="{C6CC67C1-0006-2041-80C9-E88989A4701C}" dt="2023-11-22T17:42:22.813" v="114" actId="1076"/>
          <ac:spMkLst>
            <pc:docMk/>
            <pc:sldMk cId="0" sldId="264"/>
            <ac:spMk id="12" creationId="{00000000-0000-0000-0000-000000000000}"/>
          </ac:spMkLst>
        </pc:spChg>
        <pc:spChg chg="mod">
          <ac:chgData name="Itin, Nilde" userId="4a5681fe-fcae-4d84-8342-8bf611bd7e79" providerId="ADAL" clId="{C6CC67C1-0006-2041-80C9-E88989A4701C}" dt="2023-11-22T17:42:48.540" v="121" actId="1076"/>
          <ac:spMkLst>
            <pc:docMk/>
            <pc:sldMk cId="0" sldId="264"/>
            <ac:spMk id="13" creationId="{00000000-0000-0000-0000-000000000000}"/>
          </ac:spMkLst>
        </pc:spChg>
        <pc:spChg chg="mod">
          <ac:chgData name="Itin, Nilde" userId="4a5681fe-fcae-4d84-8342-8bf611bd7e79" providerId="ADAL" clId="{C6CC67C1-0006-2041-80C9-E88989A4701C}" dt="2023-11-22T17:43:31.299" v="123" actId="20577"/>
          <ac:spMkLst>
            <pc:docMk/>
            <pc:sldMk cId="0" sldId="264"/>
            <ac:spMk id="16" creationId="{00000000-0000-0000-0000-000000000000}"/>
          </ac:spMkLst>
        </pc:spChg>
        <pc:spChg chg="mod">
          <ac:chgData name="Itin, Nilde" userId="4a5681fe-fcae-4d84-8342-8bf611bd7e79" providerId="ADAL" clId="{C6CC67C1-0006-2041-80C9-E88989A4701C}" dt="2023-11-22T17:42:40.138" v="117" actId="21"/>
          <ac:spMkLst>
            <pc:docMk/>
            <pc:sldMk cId="0" sldId="264"/>
            <ac:spMk id="17" creationId="{00000000-0000-0000-0000-000000000000}"/>
          </ac:spMkLst>
        </pc:spChg>
        <pc:spChg chg="del">
          <ac:chgData name="Itin, Nilde" userId="4a5681fe-fcae-4d84-8342-8bf611bd7e79" providerId="ADAL" clId="{C6CC67C1-0006-2041-80C9-E88989A4701C}" dt="2023-11-22T17:35:41.851" v="82" actId="478"/>
          <ac:spMkLst>
            <pc:docMk/>
            <pc:sldMk cId="0" sldId="264"/>
            <ac:spMk id="18" creationId="{00000000-0000-0000-0000-000000000000}"/>
          </ac:spMkLst>
        </pc:spChg>
        <pc:spChg chg="del">
          <ac:chgData name="Itin, Nilde" userId="4a5681fe-fcae-4d84-8342-8bf611bd7e79" providerId="ADAL" clId="{C6CC67C1-0006-2041-80C9-E88989A4701C}" dt="2023-11-22T17:33:33.449" v="41" actId="478"/>
          <ac:spMkLst>
            <pc:docMk/>
            <pc:sldMk cId="0" sldId="264"/>
            <ac:spMk id="20" creationId="{00000000-0000-0000-0000-000000000000}"/>
          </ac:spMkLst>
        </pc:spChg>
        <pc:spChg chg="add mod">
          <ac:chgData name="Itin, Nilde" userId="4a5681fe-fcae-4d84-8342-8bf611bd7e79" providerId="ADAL" clId="{C6CC67C1-0006-2041-80C9-E88989A4701C}" dt="2023-11-22T17:33:33.830" v="42"/>
          <ac:spMkLst>
            <pc:docMk/>
            <pc:sldMk cId="0" sldId="264"/>
            <ac:spMk id="21" creationId="{5635A56E-BABD-C026-CED2-F542E348E840}"/>
          </ac:spMkLst>
        </pc:spChg>
        <pc:spChg chg="add mod">
          <ac:chgData name="Itin, Nilde" userId="4a5681fe-fcae-4d84-8342-8bf611bd7e79" providerId="ADAL" clId="{C6CC67C1-0006-2041-80C9-E88989A4701C}" dt="2023-11-22T17:35:42.089" v="83"/>
          <ac:spMkLst>
            <pc:docMk/>
            <pc:sldMk cId="0" sldId="264"/>
            <ac:spMk id="22" creationId="{00FAC42F-9FDB-4660-A23C-751BB0281049}"/>
          </ac:spMkLst>
        </pc:spChg>
      </pc:sldChg>
      <pc:sldChg chg="addSp delSp modSp mod">
        <pc:chgData name="Itin, Nilde" userId="4a5681fe-fcae-4d84-8342-8bf611bd7e79" providerId="ADAL" clId="{C6CC67C1-0006-2041-80C9-E88989A4701C}" dt="2023-11-22T17:43:55.964" v="129" actId="14100"/>
        <pc:sldMkLst>
          <pc:docMk/>
          <pc:sldMk cId="0" sldId="265"/>
        </pc:sldMkLst>
        <pc:spChg chg="mod">
          <ac:chgData name="Itin, Nilde" userId="4a5681fe-fcae-4d84-8342-8bf611bd7e79" providerId="ADAL" clId="{C6CC67C1-0006-2041-80C9-E88989A4701C}" dt="2023-11-22T17:43:55.964" v="129" actId="14100"/>
          <ac:spMkLst>
            <pc:docMk/>
            <pc:sldMk cId="0" sldId="265"/>
            <ac:spMk id="19" creationId="{00000000-0000-0000-0000-000000000000}"/>
          </ac:spMkLst>
        </pc:spChg>
        <pc:spChg chg="mod">
          <ac:chgData name="Itin, Nilde" userId="4a5681fe-fcae-4d84-8342-8bf611bd7e79" providerId="ADAL" clId="{C6CC67C1-0006-2041-80C9-E88989A4701C}" dt="2023-11-22T17:43:46.671" v="127" actId="1076"/>
          <ac:spMkLst>
            <pc:docMk/>
            <pc:sldMk cId="0" sldId="265"/>
            <ac:spMk id="20" creationId="{00000000-0000-0000-0000-000000000000}"/>
          </ac:spMkLst>
        </pc:spChg>
        <pc:spChg chg="del">
          <ac:chgData name="Itin, Nilde" userId="4a5681fe-fcae-4d84-8342-8bf611bd7e79" providerId="ADAL" clId="{C6CC67C1-0006-2041-80C9-E88989A4701C}" dt="2023-11-22T17:35:48.551" v="84" actId="478"/>
          <ac:spMkLst>
            <pc:docMk/>
            <pc:sldMk cId="0" sldId="265"/>
            <ac:spMk id="21" creationId="{00000000-0000-0000-0000-000000000000}"/>
          </ac:spMkLst>
        </pc:spChg>
        <pc:spChg chg="del">
          <ac:chgData name="Itin, Nilde" userId="4a5681fe-fcae-4d84-8342-8bf611bd7e79" providerId="ADAL" clId="{C6CC67C1-0006-2041-80C9-E88989A4701C}" dt="2023-11-22T17:33:40.226" v="43" actId="478"/>
          <ac:spMkLst>
            <pc:docMk/>
            <pc:sldMk cId="0" sldId="265"/>
            <ac:spMk id="24" creationId="{00000000-0000-0000-0000-000000000000}"/>
          </ac:spMkLst>
        </pc:spChg>
        <pc:spChg chg="add mod">
          <ac:chgData name="Itin, Nilde" userId="4a5681fe-fcae-4d84-8342-8bf611bd7e79" providerId="ADAL" clId="{C6CC67C1-0006-2041-80C9-E88989A4701C}" dt="2023-11-22T17:33:40.470" v="44"/>
          <ac:spMkLst>
            <pc:docMk/>
            <pc:sldMk cId="0" sldId="265"/>
            <ac:spMk id="25" creationId="{FE2DF5DA-26EE-FD17-B22A-BBBA0369A8E7}"/>
          </ac:spMkLst>
        </pc:spChg>
        <pc:spChg chg="add mod">
          <ac:chgData name="Itin, Nilde" userId="4a5681fe-fcae-4d84-8342-8bf611bd7e79" providerId="ADAL" clId="{C6CC67C1-0006-2041-80C9-E88989A4701C}" dt="2023-11-22T17:35:48.813" v="85"/>
          <ac:spMkLst>
            <pc:docMk/>
            <pc:sldMk cId="0" sldId="265"/>
            <ac:spMk id="26" creationId="{B17E6AAE-202C-50F4-07A3-4D88EAFFFEBC}"/>
          </ac:spMkLst>
        </pc:spChg>
      </pc:sldChg>
      <pc:sldChg chg="addSp delSp modSp mod">
        <pc:chgData name="Itin, Nilde" userId="4a5681fe-fcae-4d84-8342-8bf611bd7e79" providerId="ADAL" clId="{C6CC67C1-0006-2041-80C9-E88989A4701C}" dt="2023-11-22T18:01:35.252" v="150" actId="20577"/>
        <pc:sldMkLst>
          <pc:docMk/>
          <pc:sldMk cId="0" sldId="266"/>
        </pc:sldMkLst>
        <pc:spChg chg="mod">
          <ac:chgData name="Itin, Nilde" userId="4a5681fe-fcae-4d84-8342-8bf611bd7e79" providerId="ADAL" clId="{C6CC67C1-0006-2041-80C9-E88989A4701C}" dt="2023-11-22T18:01:29.419" v="147" actId="20577"/>
          <ac:spMkLst>
            <pc:docMk/>
            <pc:sldMk cId="0" sldId="266"/>
            <ac:spMk id="19" creationId="{00000000-0000-0000-0000-000000000000}"/>
          </ac:spMkLst>
        </pc:spChg>
        <pc:spChg chg="mod">
          <ac:chgData name="Itin, Nilde" userId="4a5681fe-fcae-4d84-8342-8bf611bd7e79" providerId="ADAL" clId="{C6CC67C1-0006-2041-80C9-E88989A4701C}" dt="2023-11-22T18:01:35.252" v="150" actId="20577"/>
          <ac:spMkLst>
            <pc:docMk/>
            <pc:sldMk cId="0" sldId="266"/>
            <ac:spMk id="20" creationId="{00000000-0000-0000-0000-000000000000}"/>
          </ac:spMkLst>
        </pc:spChg>
        <pc:spChg chg="del">
          <ac:chgData name="Itin, Nilde" userId="4a5681fe-fcae-4d84-8342-8bf611bd7e79" providerId="ADAL" clId="{C6CC67C1-0006-2041-80C9-E88989A4701C}" dt="2023-11-22T17:35:53.805" v="86" actId="478"/>
          <ac:spMkLst>
            <pc:docMk/>
            <pc:sldMk cId="0" sldId="266"/>
            <ac:spMk id="21" creationId="{00000000-0000-0000-0000-000000000000}"/>
          </ac:spMkLst>
        </pc:spChg>
        <pc:spChg chg="del">
          <ac:chgData name="Itin, Nilde" userId="4a5681fe-fcae-4d84-8342-8bf611bd7e79" providerId="ADAL" clId="{C6CC67C1-0006-2041-80C9-E88989A4701C}" dt="2023-11-22T17:33:44.697" v="45" actId="478"/>
          <ac:spMkLst>
            <pc:docMk/>
            <pc:sldMk cId="0" sldId="266"/>
            <ac:spMk id="23" creationId="{00000000-0000-0000-0000-000000000000}"/>
          </ac:spMkLst>
        </pc:spChg>
        <pc:spChg chg="add mod">
          <ac:chgData name="Itin, Nilde" userId="4a5681fe-fcae-4d84-8342-8bf611bd7e79" providerId="ADAL" clId="{C6CC67C1-0006-2041-80C9-E88989A4701C}" dt="2023-11-22T17:33:44.957" v="46"/>
          <ac:spMkLst>
            <pc:docMk/>
            <pc:sldMk cId="0" sldId="266"/>
            <ac:spMk id="24" creationId="{0683A60E-DE25-D0A1-64A9-8AE88DE8DBE7}"/>
          </ac:spMkLst>
        </pc:spChg>
        <pc:spChg chg="add mod">
          <ac:chgData name="Itin, Nilde" userId="4a5681fe-fcae-4d84-8342-8bf611bd7e79" providerId="ADAL" clId="{C6CC67C1-0006-2041-80C9-E88989A4701C}" dt="2023-11-22T17:35:54.063" v="87"/>
          <ac:spMkLst>
            <pc:docMk/>
            <pc:sldMk cId="0" sldId="266"/>
            <ac:spMk id="25" creationId="{3C67A775-3D01-9520-9EFC-48A107DBD2E1}"/>
          </ac:spMkLst>
        </pc:spChg>
      </pc:sldChg>
      <pc:sldChg chg="addSp delSp modSp mod">
        <pc:chgData name="Itin, Nilde" userId="4a5681fe-fcae-4d84-8342-8bf611bd7e79" providerId="ADAL" clId="{C6CC67C1-0006-2041-80C9-E88989A4701C}" dt="2023-11-22T18:04:20.528" v="160" actId="1076"/>
        <pc:sldMkLst>
          <pc:docMk/>
          <pc:sldMk cId="0" sldId="267"/>
        </pc:sldMkLst>
        <pc:spChg chg="mod">
          <ac:chgData name="Itin, Nilde" userId="4a5681fe-fcae-4d84-8342-8bf611bd7e79" providerId="ADAL" clId="{C6CC67C1-0006-2041-80C9-E88989A4701C}" dt="2023-11-22T18:04:20.528" v="160" actId="1076"/>
          <ac:spMkLst>
            <pc:docMk/>
            <pc:sldMk cId="0" sldId="267"/>
            <ac:spMk id="14" creationId="{00000000-0000-0000-0000-000000000000}"/>
          </ac:spMkLst>
        </pc:spChg>
        <pc:spChg chg="del">
          <ac:chgData name="Itin, Nilde" userId="4a5681fe-fcae-4d84-8342-8bf611bd7e79" providerId="ADAL" clId="{C6CC67C1-0006-2041-80C9-E88989A4701C}" dt="2023-11-22T17:35:57.849" v="88" actId="478"/>
          <ac:spMkLst>
            <pc:docMk/>
            <pc:sldMk cId="0" sldId="267"/>
            <ac:spMk id="22" creationId="{00000000-0000-0000-0000-000000000000}"/>
          </ac:spMkLst>
        </pc:spChg>
        <pc:spChg chg="del">
          <ac:chgData name="Itin, Nilde" userId="4a5681fe-fcae-4d84-8342-8bf611bd7e79" providerId="ADAL" clId="{C6CC67C1-0006-2041-80C9-E88989A4701C}" dt="2023-11-22T17:33:48.925" v="47" actId="478"/>
          <ac:spMkLst>
            <pc:docMk/>
            <pc:sldMk cId="0" sldId="267"/>
            <ac:spMk id="25" creationId="{00000000-0000-0000-0000-000000000000}"/>
          </ac:spMkLst>
        </pc:spChg>
        <pc:spChg chg="add mod">
          <ac:chgData name="Itin, Nilde" userId="4a5681fe-fcae-4d84-8342-8bf611bd7e79" providerId="ADAL" clId="{C6CC67C1-0006-2041-80C9-E88989A4701C}" dt="2023-11-22T17:33:49.186" v="48"/>
          <ac:spMkLst>
            <pc:docMk/>
            <pc:sldMk cId="0" sldId="267"/>
            <ac:spMk id="26" creationId="{B28A165F-64AF-B2EA-9726-61635927273A}"/>
          </ac:spMkLst>
        </pc:spChg>
        <pc:spChg chg="add mod">
          <ac:chgData name="Itin, Nilde" userId="4a5681fe-fcae-4d84-8342-8bf611bd7e79" providerId="ADAL" clId="{C6CC67C1-0006-2041-80C9-E88989A4701C}" dt="2023-11-22T17:35:58.132" v="89"/>
          <ac:spMkLst>
            <pc:docMk/>
            <pc:sldMk cId="0" sldId="267"/>
            <ac:spMk id="27" creationId="{2A42B62C-4986-A543-BBDA-B2A81699B699}"/>
          </ac:spMkLst>
        </pc:spChg>
      </pc:sldChg>
      <pc:sldChg chg="addSp delSp modSp mod">
        <pc:chgData name="Itin, Nilde" userId="4a5681fe-fcae-4d84-8342-8bf611bd7e79" providerId="ADAL" clId="{C6CC67C1-0006-2041-80C9-E88989A4701C}" dt="2023-11-22T17:36:01.869" v="91"/>
        <pc:sldMkLst>
          <pc:docMk/>
          <pc:sldMk cId="0" sldId="268"/>
        </pc:sldMkLst>
        <pc:spChg chg="del">
          <ac:chgData name="Itin, Nilde" userId="4a5681fe-fcae-4d84-8342-8bf611bd7e79" providerId="ADAL" clId="{C6CC67C1-0006-2041-80C9-E88989A4701C}" dt="2023-11-22T17:36:01.637" v="90" actId="478"/>
          <ac:spMkLst>
            <pc:docMk/>
            <pc:sldMk cId="0" sldId="268"/>
            <ac:spMk id="18" creationId="{00000000-0000-0000-0000-000000000000}"/>
          </ac:spMkLst>
        </pc:spChg>
        <pc:spChg chg="del">
          <ac:chgData name="Itin, Nilde" userId="4a5681fe-fcae-4d84-8342-8bf611bd7e79" providerId="ADAL" clId="{C6CC67C1-0006-2041-80C9-E88989A4701C}" dt="2023-11-22T17:33:53.572" v="49" actId="478"/>
          <ac:spMkLst>
            <pc:docMk/>
            <pc:sldMk cId="0" sldId="268"/>
            <ac:spMk id="20" creationId="{00000000-0000-0000-0000-000000000000}"/>
          </ac:spMkLst>
        </pc:spChg>
        <pc:spChg chg="add mod">
          <ac:chgData name="Itin, Nilde" userId="4a5681fe-fcae-4d84-8342-8bf611bd7e79" providerId="ADAL" clId="{C6CC67C1-0006-2041-80C9-E88989A4701C}" dt="2023-11-22T17:33:53.821" v="50"/>
          <ac:spMkLst>
            <pc:docMk/>
            <pc:sldMk cId="0" sldId="268"/>
            <ac:spMk id="21" creationId="{B2BFFEC8-0500-2CA7-09AE-B63FA9E23982}"/>
          </ac:spMkLst>
        </pc:spChg>
        <pc:spChg chg="add mod">
          <ac:chgData name="Itin, Nilde" userId="4a5681fe-fcae-4d84-8342-8bf611bd7e79" providerId="ADAL" clId="{C6CC67C1-0006-2041-80C9-E88989A4701C}" dt="2023-11-22T17:36:01.869" v="91"/>
          <ac:spMkLst>
            <pc:docMk/>
            <pc:sldMk cId="0" sldId="268"/>
            <ac:spMk id="22" creationId="{7A51B9E4-B4E4-E288-01B7-2F7D258E5723}"/>
          </ac:spMkLst>
        </pc:spChg>
      </pc:sldChg>
      <pc:sldChg chg="addSp delSp modSp mod">
        <pc:chgData name="Itin, Nilde" userId="4a5681fe-fcae-4d84-8342-8bf611bd7e79" providerId="ADAL" clId="{C6CC67C1-0006-2041-80C9-E88989A4701C}" dt="2023-11-22T18:02:14.932" v="151" actId="1076"/>
        <pc:sldMkLst>
          <pc:docMk/>
          <pc:sldMk cId="0" sldId="269"/>
        </pc:sldMkLst>
        <pc:spChg chg="mod">
          <ac:chgData name="Itin, Nilde" userId="4a5681fe-fcae-4d84-8342-8bf611bd7e79" providerId="ADAL" clId="{C6CC67C1-0006-2041-80C9-E88989A4701C}" dt="2023-11-22T18:02:14.932" v="151" actId="1076"/>
          <ac:spMkLst>
            <pc:docMk/>
            <pc:sldMk cId="0" sldId="269"/>
            <ac:spMk id="19" creationId="{00000000-0000-0000-0000-000000000000}"/>
          </ac:spMkLst>
        </pc:spChg>
        <pc:spChg chg="del">
          <ac:chgData name="Itin, Nilde" userId="4a5681fe-fcae-4d84-8342-8bf611bd7e79" providerId="ADAL" clId="{C6CC67C1-0006-2041-80C9-E88989A4701C}" dt="2023-11-22T17:36:06.351" v="92" actId="478"/>
          <ac:spMkLst>
            <pc:docMk/>
            <pc:sldMk cId="0" sldId="269"/>
            <ac:spMk id="20" creationId="{00000000-0000-0000-0000-000000000000}"/>
          </ac:spMkLst>
        </pc:spChg>
        <pc:spChg chg="del">
          <ac:chgData name="Itin, Nilde" userId="4a5681fe-fcae-4d84-8342-8bf611bd7e79" providerId="ADAL" clId="{C6CC67C1-0006-2041-80C9-E88989A4701C}" dt="2023-11-22T17:33:58.478" v="51" actId="478"/>
          <ac:spMkLst>
            <pc:docMk/>
            <pc:sldMk cId="0" sldId="269"/>
            <ac:spMk id="23" creationId="{00000000-0000-0000-0000-000000000000}"/>
          </ac:spMkLst>
        </pc:spChg>
        <pc:spChg chg="add mod">
          <ac:chgData name="Itin, Nilde" userId="4a5681fe-fcae-4d84-8342-8bf611bd7e79" providerId="ADAL" clId="{C6CC67C1-0006-2041-80C9-E88989A4701C}" dt="2023-11-22T17:33:58.714" v="52"/>
          <ac:spMkLst>
            <pc:docMk/>
            <pc:sldMk cId="0" sldId="269"/>
            <ac:spMk id="24" creationId="{7B0D1B55-4D9E-5014-84C0-4F67921FABCA}"/>
          </ac:spMkLst>
        </pc:spChg>
        <pc:spChg chg="add mod">
          <ac:chgData name="Itin, Nilde" userId="4a5681fe-fcae-4d84-8342-8bf611bd7e79" providerId="ADAL" clId="{C6CC67C1-0006-2041-80C9-E88989A4701C}" dt="2023-11-22T17:36:06.590" v="93"/>
          <ac:spMkLst>
            <pc:docMk/>
            <pc:sldMk cId="0" sldId="269"/>
            <ac:spMk id="25" creationId="{B236EF54-73B0-C698-968D-802E4E0E428F}"/>
          </ac:spMkLst>
        </pc:spChg>
      </pc:sldChg>
      <pc:sldChg chg="addSp delSp modSp mod">
        <pc:chgData name="Itin, Nilde" userId="4a5681fe-fcae-4d84-8342-8bf611bd7e79" providerId="ADAL" clId="{C6CC67C1-0006-2041-80C9-E88989A4701C}" dt="2023-11-22T17:36:11.274" v="95"/>
        <pc:sldMkLst>
          <pc:docMk/>
          <pc:sldMk cId="0" sldId="270"/>
        </pc:sldMkLst>
        <pc:spChg chg="del">
          <ac:chgData name="Itin, Nilde" userId="4a5681fe-fcae-4d84-8342-8bf611bd7e79" providerId="ADAL" clId="{C6CC67C1-0006-2041-80C9-E88989A4701C}" dt="2023-11-22T17:36:11.031" v="94" actId="478"/>
          <ac:spMkLst>
            <pc:docMk/>
            <pc:sldMk cId="0" sldId="270"/>
            <ac:spMk id="19" creationId="{00000000-0000-0000-0000-000000000000}"/>
          </ac:spMkLst>
        </pc:spChg>
        <pc:spChg chg="del">
          <ac:chgData name="Itin, Nilde" userId="4a5681fe-fcae-4d84-8342-8bf611bd7e79" providerId="ADAL" clId="{C6CC67C1-0006-2041-80C9-E88989A4701C}" dt="2023-11-22T17:34:03.880" v="53" actId="478"/>
          <ac:spMkLst>
            <pc:docMk/>
            <pc:sldMk cId="0" sldId="270"/>
            <ac:spMk id="21" creationId="{00000000-0000-0000-0000-000000000000}"/>
          </ac:spMkLst>
        </pc:spChg>
        <pc:spChg chg="add mod">
          <ac:chgData name="Itin, Nilde" userId="4a5681fe-fcae-4d84-8342-8bf611bd7e79" providerId="ADAL" clId="{C6CC67C1-0006-2041-80C9-E88989A4701C}" dt="2023-11-22T17:34:04.116" v="54"/>
          <ac:spMkLst>
            <pc:docMk/>
            <pc:sldMk cId="0" sldId="270"/>
            <ac:spMk id="22" creationId="{A4299798-185B-460E-2094-0730654FD2E8}"/>
          </ac:spMkLst>
        </pc:spChg>
        <pc:spChg chg="add mod">
          <ac:chgData name="Itin, Nilde" userId="4a5681fe-fcae-4d84-8342-8bf611bd7e79" providerId="ADAL" clId="{C6CC67C1-0006-2041-80C9-E88989A4701C}" dt="2023-11-22T17:36:11.274" v="95"/>
          <ac:spMkLst>
            <pc:docMk/>
            <pc:sldMk cId="0" sldId="270"/>
            <ac:spMk id="23" creationId="{7129B973-4AB0-C92F-CDF5-32CF9AEC3536}"/>
          </ac:spMkLst>
        </pc:spChg>
      </pc:sldChg>
      <pc:sldChg chg="addSp delSp modSp mod">
        <pc:chgData name="Itin, Nilde" userId="4a5681fe-fcae-4d84-8342-8bf611bd7e79" providerId="ADAL" clId="{C6CC67C1-0006-2041-80C9-E88989A4701C}" dt="2023-11-22T18:02:48.952" v="153" actId="1076"/>
        <pc:sldMkLst>
          <pc:docMk/>
          <pc:sldMk cId="0" sldId="271"/>
        </pc:sldMkLst>
        <pc:spChg chg="mod">
          <ac:chgData name="Itin, Nilde" userId="4a5681fe-fcae-4d84-8342-8bf611bd7e79" providerId="ADAL" clId="{C6CC67C1-0006-2041-80C9-E88989A4701C}" dt="2023-11-22T18:02:48.952" v="153" actId="1076"/>
          <ac:spMkLst>
            <pc:docMk/>
            <pc:sldMk cId="0" sldId="271"/>
            <ac:spMk id="19" creationId="{00000000-0000-0000-0000-000000000000}"/>
          </ac:spMkLst>
        </pc:spChg>
        <pc:spChg chg="del">
          <ac:chgData name="Itin, Nilde" userId="4a5681fe-fcae-4d84-8342-8bf611bd7e79" providerId="ADAL" clId="{C6CC67C1-0006-2041-80C9-E88989A4701C}" dt="2023-11-22T17:36:15.940" v="96" actId="478"/>
          <ac:spMkLst>
            <pc:docMk/>
            <pc:sldMk cId="0" sldId="271"/>
            <ac:spMk id="20" creationId="{00000000-0000-0000-0000-000000000000}"/>
          </ac:spMkLst>
        </pc:spChg>
        <pc:spChg chg="del">
          <ac:chgData name="Itin, Nilde" userId="4a5681fe-fcae-4d84-8342-8bf611bd7e79" providerId="ADAL" clId="{C6CC67C1-0006-2041-80C9-E88989A4701C}" dt="2023-11-22T17:34:08.809" v="56" actId="478"/>
          <ac:spMkLst>
            <pc:docMk/>
            <pc:sldMk cId="0" sldId="271"/>
            <ac:spMk id="23" creationId="{00000000-0000-0000-0000-000000000000}"/>
          </ac:spMkLst>
        </pc:spChg>
        <pc:spChg chg="add mod">
          <ac:chgData name="Itin, Nilde" userId="4a5681fe-fcae-4d84-8342-8bf611bd7e79" providerId="ADAL" clId="{C6CC67C1-0006-2041-80C9-E88989A4701C}" dt="2023-11-22T17:34:09.074" v="57"/>
          <ac:spMkLst>
            <pc:docMk/>
            <pc:sldMk cId="0" sldId="271"/>
            <ac:spMk id="24" creationId="{4189434B-AA1F-AAF0-CA89-8577B0FA6DDE}"/>
          </ac:spMkLst>
        </pc:spChg>
        <pc:spChg chg="add mod">
          <ac:chgData name="Itin, Nilde" userId="4a5681fe-fcae-4d84-8342-8bf611bd7e79" providerId="ADAL" clId="{C6CC67C1-0006-2041-80C9-E88989A4701C}" dt="2023-11-22T17:36:16.162" v="97"/>
          <ac:spMkLst>
            <pc:docMk/>
            <pc:sldMk cId="0" sldId="271"/>
            <ac:spMk id="25" creationId="{65F81A27-BB10-E506-D648-51EDD17D8565}"/>
          </ac:spMkLst>
        </pc:spChg>
        <pc:grpChg chg="mod">
          <ac:chgData name="Itin, Nilde" userId="4a5681fe-fcae-4d84-8342-8bf611bd7e79" providerId="ADAL" clId="{C6CC67C1-0006-2041-80C9-E88989A4701C}" dt="2023-11-22T17:34:07.301" v="55" actId="1076"/>
          <ac:grpSpMkLst>
            <pc:docMk/>
            <pc:sldMk cId="0" sldId="271"/>
            <ac:grpSpMk id="2" creationId="{00000000-0000-0000-0000-000000000000}"/>
          </ac:grpSpMkLst>
        </pc:grpChg>
      </pc:sldChg>
      <pc:sldChg chg="addSp delSp modSp mod">
        <pc:chgData name="Itin, Nilde" userId="4a5681fe-fcae-4d84-8342-8bf611bd7e79" providerId="ADAL" clId="{C6CC67C1-0006-2041-80C9-E88989A4701C}" dt="2023-11-22T17:36:24.633" v="99"/>
        <pc:sldMkLst>
          <pc:docMk/>
          <pc:sldMk cId="0" sldId="272"/>
        </pc:sldMkLst>
        <pc:spChg chg="del">
          <ac:chgData name="Itin, Nilde" userId="4a5681fe-fcae-4d84-8342-8bf611bd7e79" providerId="ADAL" clId="{C6CC67C1-0006-2041-80C9-E88989A4701C}" dt="2023-11-22T17:36:24.419" v="98" actId="478"/>
          <ac:spMkLst>
            <pc:docMk/>
            <pc:sldMk cId="0" sldId="272"/>
            <ac:spMk id="22" creationId="{00000000-0000-0000-0000-000000000000}"/>
          </ac:spMkLst>
        </pc:spChg>
        <pc:spChg chg="del">
          <ac:chgData name="Itin, Nilde" userId="4a5681fe-fcae-4d84-8342-8bf611bd7e79" providerId="ADAL" clId="{C6CC67C1-0006-2041-80C9-E88989A4701C}" dt="2023-11-22T17:34:13.140" v="58" actId="478"/>
          <ac:spMkLst>
            <pc:docMk/>
            <pc:sldMk cId="0" sldId="272"/>
            <ac:spMk id="24" creationId="{00000000-0000-0000-0000-000000000000}"/>
          </ac:spMkLst>
        </pc:spChg>
        <pc:spChg chg="add mod">
          <ac:chgData name="Itin, Nilde" userId="4a5681fe-fcae-4d84-8342-8bf611bd7e79" providerId="ADAL" clId="{C6CC67C1-0006-2041-80C9-E88989A4701C}" dt="2023-11-22T17:34:13.361" v="59"/>
          <ac:spMkLst>
            <pc:docMk/>
            <pc:sldMk cId="0" sldId="272"/>
            <ac:spMk id="25" creationId="{290EE155-7565-1ADB-595B-81E05AE27E6E}"/>
          </ac:spMkLst>
        </pc:spChg>
        <pc:spChg chg="add mod">
          <ac:chgData name="Itin, Nilde" userId="4a5681fe-fcae-4d84-8342-8bf611bd7e79" providerId="ADAL" clId="{C6CC67C1-0006-2041-80C9-E88989A4701C}" dt="2023-11-22T17:36:24.633" v="99"/>
          <ac:spMkLst>
            <pc:docMk/>
            <pc:sldMk cId="0" sldId="272"/>
            <ac:spMk id="26" creationId="{9459793E-E185-AA60-11C8-1756D17033D9}"/>
          </ac:spMkLst>
        </pc:spChg>
      </pc:sldChg>
      <pc:sldChg chg="addSp delSp modSp mod">
        <pc:chgData name="Itin, Nilde" userId="4a5681fe-fcae-4d84-8342-8bf611bd7e79" providerId="ADAL" clId="{C6CC67C1-0006-2041-80C9-E88989A4701C}" dt="2023-11-22T17:36:29.086" v="101"/>
        <pc:sldMkLst>
          <pc:docMk/>
          <pc:sldMk cId="0" sldId="273"/>
        </pc:sldMkLst>
        <pc:spChg chg="del">
          <ac:chgData name="Itin, Nilde" userId="4a5681fe-fcae-4d84-8342-8bf611bd7e79" providerId="ADAL" clId="{C6CC67C1-0006-2041-80C9-E88989A4701C}" dt="2023-11-22T17:36:28.883" v="100" actId="478"/>
          <ac:spMkLst>
            <pc:docMk/>
            <pc:sldMk cId="0" sldId="273"/>
            <ac:spMk id="21" creationId="{00000000-0000-0000-0000-000000000000}"/>
          </ac:spMkLst>
        </pc:spChg>
        <pc:spChg chg="del">
          <ac:chgData name="Itin, Nilde" userId="4a5681fe-fcae-4d84-8342-8bf611bd7e79" providerId="ADAL" clId="{C6CC67C1-0006-2041-80C9-E88989A4701C}" dt="2023-11-22T17:34:17.913" v="60" actId="478"/>
          <ac:spMkLst>
            <pc:docMk/>
            <pc:sldMk cId="0" sldId="273"/>
            <ac:spMk id="24" creationId="{00000000-0000-0000-0000-000000000000}"/>
          </ac:spMkLst>
        </pc:spChg>
        <pc:spChg chg="add mod">
          <ac:chgData name="Itin, Nilde" userId="4a5681fe-fcae-4d84-8342-8bf611bd7e79" providerId="ADAL" clId="{C6CC67C1-0006-2041-80C9-E88989A4701C}" dt="2023-11-22T17:34:18.209" v="61"/>
          <ac:spMkLst>
            <pc:docMk/>
            <pc:sldMk cId="0" sldId="273"/>
            <ac:spMk id="25" creationId="{BE8EFD3E-270A-AC14-FFE3-51A7CB7359E7}"/>
          </ac:spMkLst>
        </pc:spChg>
        <pc:spChg chg="add mod">
          <ac:chgData name="Itin, Nilde" userId="4a5681fe-fcae-4d84-8342-8bf611bd7e79" providerId="ADAL" clId="{C6CC67C1-0006-2041-80C9-E88989A4701C}" dt="2023-11-22T17:36:29.086" v="101"/>
          <ac:spMkLst>
            <pc:docMk/>
            <pc:sldMk cId="0" sldId="273"/>
            <ac:spMk id="26" creationId="{1804C963-FA8D-E2F9-8ED3-F2884ED7BCD4}"/>
          </ac:spMkLst>
        </pc:spChg>
      </pc:sldChg>
      <pc:sldChg chg="addSp delSp modSp mod">
        <pc:chgData name="Itin, Nilde" userId="4a5681fe-fcae-4d84-8342-8bf611bd7e79" providerId="ADAL" clId="{C6CC67C1-0006-2041-80C9-E88989A4701C}" dt="2023-11-22T17:36:33.109" v="103"/>
        <pc:sldMkLst>
          <pc:docMk/>
          <pc:sldMk cId="0" sldId="274"/>
        </pc:sldMkLst>
        <pc:spChg chg="del mod">
          <ac:chgData name="Itin, Nilde" userId="4a5681fe-fcae-4d84-8342-8bf611bd7e79" providerId="ADAL" clId="{C6CC67C1-0006-2041-80C9-E88989A4701C}" dt="2023-11-22T01:10:39.647" v="8" actId="21"/>
          <ac:spMkLst>
            <pc:docMk/>
            <pc:sldMk cId="0" sldId="274"/>
            <ac:spMk id="8" creationId="{00000000-0000-0000-0000-000000000000}"/>
          </ac:spMkLst>
        </pc:spChg>
        <pc:spChg chg="add mod">
          <ac:chgData name="Itin, Nilde" userId="4a5681fe-fcae-4d84-8342-8bf611bd7e79" providerId="ADAL" clId="{C6CC67C1-0006-2041-80C9-E88989A4701C}" dt="2023-11-22T17:34:22.638" v="63"/>
          <ac:spMkLst>
            <pc:docMk/>
            <pc:sldMk cId="0" sldId="274"/>
            <ac:spMk id="8" creationId="{4EDF9C37-6D18-E7B3-4C47-AE74339DB952}"/>
          </ac:spMkLst>
        </pc:spChg>
        <pc:spChg chg="mod">
          <ac:chgData name="Itin, Nilde" userId="4a5681fe-fcae-4d84-8342-8bf611bd7e79" providerId="ADAL" clId="{C6CC67C1-0006-2041-80C9-E88989A4701C}" dt="2023-11-22T01:10:49.721" v="11" actId="14100"/>
          <ac:spMkLst>
            <pc:docMk/>
            <pc:sldMk cId="0" sldId="274"/>
            <ac:spMk id="10" creationId="{00000000-0000-0000-0000-000000000000}"/>
          </ac:spMkLst>
        </pc:spChg>
        <pc:spChg chg="mod">
          <ac:chgData name="Itin, Nilde" userId="4a5681fe-fcae-4d84-8342-8bf611bd7e79" providerId="ADAL" clId="{C6CC67C1-0006-2041-80C9-E88989A4701C}" dt="2023-11-22T01:10:54.036" v="12" actId="1076"/>
          <ac:spMkLst>
            <pc:docMk/>
            <pc:sldMk cId="0" sldId="274"/>
            <ac:spMk id="14" creationId="{00000000-0000-0000-0000-000000000000}"/>
          </ac:spMkLst>
        </pc:spChg>
        <pc:spChg chg="del">
          <ac:chgData name="Itin, Nilde" userId="4a5681fe-fcae-4d84-8342-8bf611bd7e79" providerId="ADAL" clId="{C6CC67C1-0006-2041-80C9-E88989A4701C}" dt="2023-11-22T17:36:32.899" v="102" actId="478"/>
          <ac:spMkLst>
            <pc:docMk/>
            <pc:sldMk cId="0" sldId="274"/>
            <ac:spMk id="19" creationId="{00000000-0000-0000-0000-000000000000}"/>
          </ac:spMkLst>
        </pc:spChg>
        <pc:spChg chg="del">
          <ac:chgData name="Itin, Nilde" userId="4a5681fe-fcae-4d84-8342-8bf611bd7e79" providerId="ADAL" clId="{C6CC67C1-0006-2041-80C9-E88989A4701C}" dt="2023-11-22T17:34:22.407" v="62" actId="478"/>
          <ac:spMkLst>
            <pc:docMk/>
            <pc:sldMk cId="0" sldId="274"/>
            <ac:spMk id="21" creationId="{00000000-0000-0000-0000-000000000000}"/>
          </ac:spMkLst>
        </pc:spChg>
        <pc:spChg chg="add mod">
          <ac:chgData name="Itin, Nilde" userId="4a5681fe-fcae-4d84-8342-8bf611bd7e79" providerId="ADAL" clId="{C6CC67C1-0006-2041-80C9-E88989A4701C}" dt="2023-11-22T01:10:45.048" v="10" actId="1076"/>
          <ac:spMkLst>
            <pc:docMk/>
            <pc:sldMk cId="0" sldId="274"/>
            <ac:spMk id="22" creationId="{65ED9287-99FF-131A-D046-79440A3D3753}"/>
          </ac:spMkLst>
        </pc:spChg>
        <pc:spChg chg="add mod">
          <ac:chgData name="Itin, Nilde" userId="4a5681fe-fcae-4d84-8342-8bf611bd7e79" providerId="ADAL" clId="{C6CC67C1-0006-2041-80C9-E88989A4701C}" dt="2023-11-22T17:36:33.109" v="103"/>
          <ac:spMkLst>
            <pc:docMk/>
            <pc:sldMk cId="0" sldId="274"/>
            <ac:spMk id="23" creationId="{DBACDE0C-1200-EF9D-A2EB-AB84A3720624}"/>
          </ac:spMkLst>
        </pc:spChg>
      </pc:sldChg>
      <pc:sldChg chg="addSp delSp modSp mod">
        <pc:chgData name="Itin, Nilde" userId="4a5681fe-fcae-4d84-8342-8bf611bd7e79" providerId="ADAL" clId="{C6CC67C1-0006-2041-80C9-E88989A4701C}" dt="2023-11-22T18:03:57.696" v="159" actId="20577"/>
        <pc:sldMkLst>
          <pc:docMk/>
          <pc:sldMk cId="0" sldId="275"/>
        </pc:sldMkLst>
        <pc:spChg chg="mod">
          <ac:chgData name="Itin, Nilde" userId="4a5681fe-fcae-4d84-8342-8bf611bd7e79" providerId="ADAL" clId="{C6CC67C1-0006-2041-80C9-E88989A4701C}" dt="2023-11-22T18:03:57.696" v="159" actId="20577"/>
          <ac:spMkLst>
            <pc:docMk/>
            <pc:sldMk cId="0" sldId="275"/>
            <ac:spMk id="19" creationId="{00000000-0000-0000-0000-000000000000}"/>
          </ac:spMkLst>
        </pc:spChg>
        <pc:spChg chg="del">
          <ac:chgData name="Itin, Nilde" userId="4a5681fe-fcae-4d84-8342-8bf611bd7e79" providerId="ADAL" clId="{C6CC67C1-0006-2041-80C9-E88989A4701C}" dt="2023-11-22T17:36:37.086" v="104" actId="478"/>
          <ac:spMkLst>
            <pc:docMk/>
            <pc:sldMk cId="0" sldId="275"/>
            <ac:spMk id="20" creationId="{00000000-0000-0000-0000-000000000000}"/>
          </ac:spMkLst>
        </pc:spChg>
        <pc:spChg chg="del">
          <ac:chgData name="Itin, Nilde" userId="4a5681fe-fcae-4d84-8342-8bf611bd7e79" providerId="ADAL" clId="{C6CC67C1-0006-2041-80C9-E88989A4701C}" dt="2023-11-22T17:34:30.086" v="64" actId="478"/>
          <ac:spMkLst>
            <pc:docMk/>
            <pc:sldMk cId="0" sldId="275"/>
            <ac:spMk id="23" creationId="{00000000-0000-0000-0000-000000000000}"/>
          </ac:spMkLst>
        </pc:spChg>
        <pc:spChg chg="add mod">
          <ac:chgData name="Itin, Nilde" userId="4a5681fe-fcae-4d84-8342-8bf611bd7e79" providerId="ADAL" clId="{C6CC67C1-0006-2041-80C9-E88989A4701C}" dt="2023-11-22T17:34:30.323" v="65"/>
          <ac:spMkLst>
            <pc:docMk/>
            <pc:sldMk cId="0" sldId="275"/>
            <ac:spMk id="24" creationId="{E15A1371-6B17-4C95-D69F-6CD6446B8801}"/>
          </ac:spMkLst>
        </pc:spChg>
        <pc:spChg chg="add mod">
          <ac:chgData name="Itin, Nilde" userId="4a5681fe-fcae-4d84-8342-8bf611bd7e79" providerId="ADAL" clId="{C6CC67C1-0006-2041-80C9-E88989A4701C}" dt="2023-11-22T17:36:37.267" v="105"/>
          <ac:spMkLst>
            <pc:docMk/>
            <pc:sldMk cId="0" sldId="275"/>
            <ac:spMk id="25" creationId="{91217E32-3E9E-CE73-85FC-8B2CC6651FB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D4C692-228E-9F4C-A7B2-E6F7EEF5327D}" type="datetimeFigureOut">
              <a:rPr lang="en-US" smtClean="0"/>
              <a:t>11/22/23</a:t>
            </a:fld>
            <a:endParaRPr lang="en-US"/>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527D1F-6698-0847-AD84-936CB846A59F}" type="slidenum">
              <a:rPr lang="en-US" smtClean="0"/>
              <a:t>‹#›</a:t>
            </a:fld>
            <a:endParaRPr lang="en-US"/>
          </a:p>
        </p:txBody>
      </p:sp>
    </p:spTree>
    <p:extLst>
      <p:ext uri="{BB962C8B-B14F-4D97-AF65-F5344CB8AC3E}">
        <p14:creationId xmlns:p14="http://schemas.microsoft.com/office/powerpoint/2010/main" val="3045661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527D1F-6698-0847-AD84-936CB846A59F}" type="slidenum">
              <a:rPr lang="en-US" smtClean="0"/>
              <a:t>1</a:t>
            </a:fld>
            <a:endParaRPr lang="en-US"/>
          </a:p>
        </p:txBody>
      </p:sp>
    </p:spTree>
    <p:extLst>
      <p:ext uri="{BB962C8B-B14F-4D97-AF65-F5344CB8AC3E}">
        <p14:creationId xmlns:p14="http://schemas.microsoft.com/office/powerpoint/2010/main" val="2464170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527D1F-6698-0847-AD84-936CB846A59F}" type="slidenum">
              <a:rPr lang="en-US" smtClean="0"/>
              <a:t>3</a:t>
            </a:fld>
            <a:endParaRPr lang="en-US"/>
          </a:p>
        </p:txBody>
      </p:sp>
    </p:spTree>
    <p:extLst>
      <p:ext uri="{BB962C8B-B14F-4D97-AF65-F5344CB8AC3E}">
        <p14:creationId xmlns:p14="http://schemas.microsoft.com/office/powerpoint/2010/main" val="4215034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527D1F-6698-0847-AD84-936CB846A59F}" type="slidenum">
              <a:rPr lang="en-US" smtClean="0"/>
              <a:t>18</a:t>
            </a:fld>
            <a:endParaRPr lang="en-US"/>
          </a:p>
        </p:txBody>
      </p:sp>
    </p:spTree>
    <p:extLst>
      <p:ext uri="{BB962C8B-B14F-4D97-AF65-F5344CB8AC3E}">
        <p14:creationId xmlns:p14="http://schemas.microsoft.com/office/powerpoint/2010/main" val="3864828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57.png"/><Relationship Id="rId5" Type="http://schemas.openxmlformats.org/officeDocument/2006/relationships/image" Target="../media/image9.png"/><Relationship Id="rId10" Type="http://schemas.openxmlformats.org/officeDocument/2006/relationships/image" Target="../media/image56.svg"/><Relationship Id="rId4" Type="http://schemas.openxmlformats.org/officeDocument/2006/relationships/image" Target="../media/image52.svg"/><Relationship Id="rId9" Type="http://schemas.openxmlformats.org/officeDocument/2006/relationships/image" Target="../media/image55.png"/></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 Id="rId9" Type="http://schemas.openxmlformats.org/officeDocument/2006/relationships/image" Target="../media/image65.svg"/></Relationships>
</file>

<file path=ppt/slides/_rels/slide1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72.png"/><Relationship Id="rId5" Type="http://schemas.openxmlformats.org/officeDocument/2006/relationships/image" Target="../media/image9.png"/><Relationship Id="rId10" Type="http://schemas.openxmlformats.org/officeDocument/2006/relationships/image" Target="../media/image71.svg"/><Relationship Id="rId4" Type="http://schemas.openxmlformats.org/officeDocument/2006/relationships/image" Target="../media/image67.svg"/><Relationship Id="rId9" Type="http://schemas.openxmlformats.org/officeDocument/2006/relationships/image" Target="../media/image70.png"/></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14.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5.png"/><Relationship Id="rId7" Type="http://schemas.openxmlformats.org/officeDocument/2006/relationships/image" Target="../media/image7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9.png"/><Relationship Id="rId10" Type="http://schemas.openxmlformats.org/officeDocument/2006/relationships/image" Target="../media/image80.svg"/><Relationship Id="rId4" Type="http://schemas.openxmlformats.org/officeDocument/2006/relationships/image" Target="../media/image76.svg"/><Relationship Id="rId9" Type="http://schemas.openxmlformats.org/officeDocument/2006/relationships/image" Target="../media/image79.png"/></Relationships>
</file>

<file path=ppt/slides/_rels/slide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9.png"/><Relationship Id="rId4" Type="http://schemas.openxmlformats.org/officeDocument/2006/relationships/image" Target="../media/image85.svg"/><Relationship Id="rId9" Type="http://schemas.openxmlformats.org/officeDocument/2006/relationships/image" Target="../media/image88.sv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5.svg"/><Relationship Id="rId5" Type="http://schemas.openxmlformats.org/officeDocument/2006/relationships/image" Target="../media/image91.svg"/><Relationship Id="rId10" Type="http://schemas.openxmlformats.org/officeDocument/2006/relationships/image" Target="../media/image94.png"/><Relationship Id="rId4" Type="http://schemas.openxmlformats.org/officeDocument/2006/relationships/image" Target="../media/image90.png"/><Relationship Id="rId9" Type="http://schemas.openxmlformats.org/officeDocument/2006/relationships/image" Target="../media/image21.svg"/></Relationships>
</file>

<file path=ppt/slides/_rels/slide1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png"/><Relationship Id="rId7" Type="http://schemas.openxmlformats.org/officeDocument/2006/relationships/image" Target="../media/image25.svg"/><Relationship Id="rId12" Type="http://schemas.openxmlformats.org/officeDocument/2006/relationships/image" Target="../media/image102.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01.png"/><Relationship Id="rId5" Type="http://schemas.openxmlformats.org/officeDocument/2006/relationships/image" Target="../media/image97.svg"/><Relationship Id="rId10" Type="http://schemas.openxmlformats.org/officeDocument/2006/relationships/image" Target="../media/image100.svg"/><Relationship Id="rId4" Type="http://schemas.openxmlformats.org/officeDocument/2006/relationships/image" Target="../media/image96.png"/><Relationship Id="rId9" Type="http://schemas.openxmlformats.org/officeDocument/2006/relationships/image" Target="../media/image99.png"/></Relationships>
</file>

<file path=ppt/slides/_rels/slide19.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svg"/><Relationship Id="rId4" Type="http://schemas.openxmlformats.org/officeDocument/2006/relationships/image" Target="../media/image104.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sv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3.svg"/><Relationship Id="rId5" Type="http://schemas.openxmlformats.org/officeDocument/2006/relationships/image" Target="../media/image8.svg"/><Relationship Id="rId1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8.png"/><Relationship Id="rId7" Type="http://schemas.openxmlformats.org/officeDocument/2006/relationships/image" Target="../media/image1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9.png"/><Relationship Id="rId4" Type="http://schemas.openxmlformats.org/officeDocument/2006/relationships/image" Target="../media/image109.sv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9.png"/><Relationship Id="rId10" Type="http://schemas.openxmlformats.org/officeDocument/2006/relationships/image" Target="../media/image29.png"/><Relationship Id="rId4" Type="http://schemas.openxmlformats.org/officeDocument/2006/relationships/image" Target="../media/image24.sv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sv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9.svg"/><Relationship Id="rId5" Type="http://schemas.openxmlformats.org/officeDocument/2006/relationships/image" Target="../media/image9.png"/><Relationship Id="rId10" Type="http://schemas.openxmlformats.org/officeDocument/2006/relationships/image" Target="../media/image38.png"/><Relationship Id="rId4" Type="http://schemas.openxmlformats.org/officeDocument/2006/relationships/image" Target="../media/image34.sv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9.png"/><Relationship Id="rId4" Type="http://schemas.openxmlformats.org/officeDocument/2006/relationships/image" Target="../media/image44.sv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 y="-296385"/>
            <a:ext cx="7556500"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F4C8B9"/>
            </a:solidFill>
          </p:spPr>
          <p:txBody>
            <a:bodyPr/>
            <a:lstStyle/>
            <a:p>
              <a:endParaRPr lang="en-US"/>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0" y="9237700"/>
            <a:ext cx="2759506" cy="1454300"/>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F4C8B9"/>
            </a:solidFill>
          </p:spPr>
          <p:txBody>
            <a:bodyPr/>
            <a:lstStyle/>
            <a:p>
              <a:endParaRPr lang="en-US"/>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p:nvPr/>
        </p:nvGrpSpPr>
        <p:grpSpPr>
          <a:xfrm>
            <a:off x="-1" y="10164755"/>
            <a:ext cx="7556501"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F4C8B9"/>
            </a:solidFill>
          </p:spPr>
          <p:txBody>
            <a:bodyPr/>
            <a:lstStyle/>
            <a:p>
              <a:endParaRPr lang="en-US"/>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3"/>
            <a:stretch>
              <a:fillRect/>
            </a:stretch>
          </a:blipFill>
        </p:spPr>
        <p:txBody>
          <a:bodyPr/>
          <a:lstStyle/>
          <a:p>
            <a:endParaRPr lang="en-US"/>
          </a:p>
        </p:txBody>
      </p:sp>
      <p:sp>
        <p:nvSpPr>
          <p:cNvPr id="12" name="Freeform 12"/>
          <p:cNvSpPr/>
          <p:nvPr/>
        </p:nvSpPr>
        <p:spPr>
          <a:xfrm>
            <a:off x="1424670" y="8996068"/>
            <a:ext cx="2298669" cy="1401062"/>
          </a:xfrm>
          <a:custGeom>
            <a:avLst/>
            <a:gdLst/>
            <a:ahLst/>
            <a:cxnLst/>
            <a:rect l="l" t="t" r="r" b="b"/>
            <a:pathLst>
              <a:path w="2725580" h="1648976">
                <a:moveTo>
                  <a:pt x="0" y="0"/>
                </a:moveTo>
                <a:lnTo>
                  <a:pt x="2725580" y="0"/>
                </a:lnTo>
                <a:lnTo>
                  <a:pt x="2725580" y="1648976"/>
                </a:lnTo>
                <a:lnTo>
                  <a:pt x="0" y="16489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3780000" y="892705"/>
            <a:ext cx="5035855" cy="3357236"/>
          </a:xfrm>
          <a:custGeom>
            <a:avLst/>
            <a:gdLst/>
            <a:ahLst/>
            <a:cxnLst/>
            <a:rect l="l" t="t" r="r" b="b"/>
            <a:pathLst>
              <a:path w="5035855" h="3357236">
                <a:moveTo>
                  <a:pt x="0" y="0"/>
                </a:moveTo>
                <a:lnTo>
                  <a:pt x="5035855" y="0"/>
                </a:lnTo>
                <a:lnTo>
                  <a:pt x="5035855" y="3357237"/>
                </a:lnTo>
                <a:lnTo>
                  <a:pt x="0" y="3357237"/>
                </a:lnTo>
                <a:lnTo>
                  <a:pt x="0" y="0"/>
                </a:lnTo>
                <a:close/>
              </a:path>
            </a:pathLst>
          </a:custGeom>
          <a:blipFill>
            <a:blip r:embed="rId6"/>
            <a:stretch>
              <a:fillRect/>
            </a:stretch>
          </a:blipFill>
        </p:spPr>
        <p:txBody>
          <a:bodyPr/>
          <a:lstStyle/>
          <a:p>
            <a:endParaRPr lang="en-US"/>
          </a:p>
        </p:txBody>
      </p:sp>
      <p:sp>
        <p:nvSpPr>
          <p:cNvPr id="14" name="TextBox 14"/>
          <p:cNvSpPr txBox="1"/>
          <p:nvPr/>
        </p:nvSpPr>
        <p:spPr>
          <a:xfrm>
            <a:off x="1855435" y="946225"/>
            <a:ext cx="3849130" cy="1692771"/>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D</a:t>
            </a:r>
            <a:r>
              <a:rPr lang="es-ES" sz="5933" dirty="0">
                <a:solidFill>
                  <a:srgbClr val="000000"/>
                </a:solidFill>
                <a:latin typeface="Antonio Bold"/>
              </a:rPr>
              <a:t>ÍAS DE</a:t>
            </a:r>
            <a:r>
              <a:rPr lang="en-US" sz="5933" dirty="0">
                <a:solidFill>
                  <a:srgbClr val="000000"/>
                </a:solidFill>
                <a:latin typeface="Antonio Bold"/>
              </a:rPr>
              <a:t> ORACIÓN</a:t>
            </a:r>
          </a:p>
        </p:txBody>
      </p:sp>
      <p:sp>
        <p:nvSpPr>
          <p:cNvPr id="15" name="TextBox 15"/>
          <p:cNvSpPr txBox="1"/>
          <p:nvPr/>
        </p:nvSpPr>
        <p:spPr>
          <a:xfrm>
            <a:off x="445289" y="464153"/>
            <a:ext cx="7755474" cy="269304"/>
          </a:xfrm>
          <a:prstGeom prst="rect">
            <a:avLst/>
          </a:prstGeom>
        </p:spPr>
        <p:txBody>
          <a:bodyPr lIns="0" tIns="0" rIns="0" bIns="0" rtlCol="0" anchor="t">
            <a:spAutoFit/>
          </a:bodyPr>
          <a:lstStyle/>
          <a:p>
            <a:pPr algn="just">
              <a:lnSpc>
                <a:spcPts val="2093"/>
              </a:lnSpc>
              <a:spcBef>
                <a:spcPct val="0"/>
              </a:spcBef>
            </a:pPr>
            <a:r>
              <a:rPr lang="en-US" sz="1869" dirty="0">
                <a:solidFill>
                  <a:srgbClr val="000000"/>
                </a:solidFill>
                <a:latin typeface="Antonio"/>
              </a:rPr>
              <a:t>10 AL 20 DE ENERO DEL 2024 		   TEMA: FE EN CADA PISADA</a:t>
            </a:r>
          </a:p>
        </p:txBody>
      </p:sp>
      <p:sp>
        <p:nvSpPr>
          <p:cNvPr id="16" name="TextBox 16"/>
          <p:cNvSpPr txBox="1"/>
          <p:nvPr/>
        </p:nvSpPr>
        <p:spPr>
          <a:xfrm>
            <a:off x="400176" y="2972201"/>
            <a:ext cx="3418823" cy="333425"/>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DIA 1- REGALO ESPECIAL DE DIOS</a:t>
            </a:r>
          </a:p>
        </p:txBody>
      </p:sp>
      <p:sp>
        <p:nvSpPr>
          <p:cNvPr id="17" name="TextBox 17"/>
          <p:cNvSpPr txBox="1"/>
          <p:nvPr/>
        </p:nvSpPr>
        <p:spPr>
          <a:xfrm>
            <a:off x="400176" y="3344548"/>
            <a:ext cx="3530474" cy="5893152"/>
          </a:xfrm>
          <a:prstGeom prst="rect">
            <a:avLst/>
          </a:prstGeom>
        </p:spPr>
        <p:txBody>
          <a:bodyPr wrap="square" lIns="0" tIns="0" rIns="0" bIns="0" rtlCol="0" anchor="t">
            <a:spAutoFit/>
          </a:bodyPr>
          <a:lstStyle/>
          <a:p>
            <a:pPr marL="0" marR="0" algn="just">
              <a:spcBef>
                <a:spcPts val="0"/>
              </a:spcBef>
              <a:spcAft>
                <a:spcPts val="800"/>
              </a:spcAft>
            </a:pPr>
            <a:r>
              <a:rPr lang="es-ES" sz="1399" dirty="0">
                <a:solidFill>
                  <a:srgbClr val="000000"/>
                </a:solidFill>
                <a:latin typeface="Arimo"/>
              </a:rPr>
              <a:t>“Por tanto, ¡cuidado con su manera de vivir! No vivan ya como necios, sino como sabios. Aprovechen bien el tiempo, porque los días son malos” (Efesios 5:15, 16, NVI).</a:t>
            </a:r>
            <a:endParaRPr lang="en-US" sz="1399" dirty="0">
              <a:solidFill>
                <a:srgbClr val="000000"/>
              </a:solidFill>
              <a:latin typeface="Arimo"/>
            </a:endParaRPr>
          </a:p>
          <a:p>
            <a:pPr algn="just">
              <a:lnSpc>
                <a:spcPts val="1567"/>
              </a:lnSpc>
            </a:pPr>
            <a:r>
              <a:rPr lang="es-ES" sz="1399" dirty="0">
                <a:solidFill>
                  <a:srgbClr val="000000"/>
                </a:solidFill>
                <a:latin typeface="Arimo"/>
              </a:rPr>
              <a:t>¿Cuál es el mejor regalo que has recibido? ¡Tal vez fue una mascota, una bicicleta u otra cosa que querías! Uno de los regalos más especiales que Dios le da a cada uno de sus hijos es el regalo del tiempo. No podemos ver el tiempo, ni tocarlo, ni desenvolverlo. Tan pronto como estamos vivos, tenemos todos los segundos, minutos, horas y días de nuestra vida. Podemos usar este maravilloso regalo para aprender sobre el amor de Dios, desarrollar nuestro carácter amoroso, bendecir a otros y hacer muchas cosas maravillosas.</a:t>
            </a:r>
          </a:p>
          <a:p>
            <a:pPr algn="just">
              <a:lnSpc>
                <a:spcPts val="1567"/>
              </a:lnSpc>
            </a:pPr>
            <a:endParaRPr lang="en-US" sz="1399" dirty="0">
              <a:solidFill>
                <a:srgbClr val="000000"/>
              </a:solidFill>
              <a:latin typeface="Arimo"/>
            </a:endParaRPr>
          </a:p>
          <a:p>
            <a:pPr marL="0" marR="0">
              <a:lnSpc>
                <a:spcPct val="107000"/>
              </a:lnSpc>
              <a:spcBef>
                <a:spcPts val="0"/>
              </a:spcBef>
              <a:spcAft>
                <a:spcPts val="800"/>
              </a:spcAft>
            </a:pPr>
            <a:r>
              <a:rPr lang="es-ES" sz="1399" dirty="0">
                <a:solidFill>
                  <a:srgbClr val="000000"/>
                </a:solidFill>
                <a:latin typeface="Arimo"/>
              </a:rPr>
              <a:t>Jesús pasaba tiempo con su Padre, orando y escuchando. Enseñó a sus discípulos para que llegaran a ser maravillosos misioneros algún día. Siempre estaba buscando maneras de bendecir a otros con sus historias, su bondad y sanidad. Visitaba a sus amigos, cenaba con la gente y les contaba cosas maravillosas que cambiaban sus vidas. </a:t>
            </a:r>
            <a:endParaRPr lang="en-US" sz="1399" dirty="0">
              <a:solidFill>
                <a:srgbClr val="000000"/>
              </a:solidFill>
              <a:latin typeface="Arimo"/>
            </a:endParaRPr>
          </a:p>
        </p:txBody>
      </p:sp>
      <p:sp>
        <p:nvSpPr>
          <p:cNvPr id="18" name="TextBox 18"/>
          <p:cNvSpPr txBox="1"/>
          <p:nvPr/>
        </p:nvSpPr>
        <p:spPr>
          <a:xfrm>
            <a:off x="4184176" y="4240417"/>
            <a:ext cx="3163161" cy="5743367"/>
          </a:xfrm>
          <a:prstGeom prst="rect">
            <a:avLst/>
          </a:prstGeom>
        </p:spPr>
        <p:txBody>
          <a:bodyPr wrap="square" lIns="0" tIns="0" rIns="0" bIns="0" rtlCol="0" anchor="t">
            <a:spAutoFit/>
          </a:bodyPr>
          <a:lstStyle/>
          <a:p>
            <a:pPr algn="just">
              <a:lnSpc>
                <a:spcPts val="1567"/>
              </a:lnSpc>
            </a:pPr>
            <a:r>
              <a:rPr lang="es-ES" sz="1399" dirty="0">
                <a:solidFill>
                  <a:srgbClr val="000000"/>
                </a:solidFill>
                <a:latin typeface="Arimo"/>
              </a:rPr>
              <a:t>¡Incluso les preparó el desayuno en la playa a sus discípulos! Realizó todo su ministerio en aproximadamente tres años y medio.</a:t>
            </a:r>
            <a:endParaRPr lang="en-US" sz="1399" dirty="0">
              <a:solidFill>
                <a:srgbClr val="000000"/>
              </a:solidFill>
              <a:latin typeface="Arimo"/>
            </a:endParaRPr>
          </a:p>
          <a:p>
            <a:pPr algn="just">
              <a:lnSpc>
                <a:spcPts val="1567"/>
              </a:lnSpc>
            </a:pPr>
            <a:endParaRPr lang="es-ES" sz="1399" dirty="0">
              <a:solidFill>
                <a:srgbClr val="000000"/>
              </a:solidFill>
              <a:latin typeface="Arimo"/>
            </a:endParaRPr>
          </a:p>
          <a:p>
            <a:pPr algn="just">
              <a:lnSpc>
                <a:spcPts val="1567"/>
              </a:lnSpc>
            </a:pPr>
            <a:r>
              <a:rPr lang="es-ES" sz="1399" dirty="0">
                <a:solidFill>
                  <a:srgbClr val="000000"/>
                </a:solidFill>
                <a:latin typeface="Arimo"/>
              </a:rPr>
              <a:t>Petra escucha historias bíblicas de camino a la escuela. David practica la guitarra porque quiere ayudar con la música en la Escuela Sabática.</a:t>
            </a:r>
          </a:p>
          <a:p>
            <a:pPr algn="just">
              <a:lnSpc>
                <a:spcPts val="1567"/>
              </a:lnSpc>
            </a:pPr>
            <a:endParaRPr lang="en-US" sz="1399" dirty="0">
              <a:solidFill>
                <a:srgbClr val="000000"/>
              </a:solidFill>
              <a:latin typeface="Arimo"/>
            </a:endParaRPr>
          </a:p>
          <a:p>
            <a:pPr algn="just">
              <a:lnSpc>
                <a:spcPts val="1567"/>
              </a:lnSpc>
            </a:pPr>
            <a:r>
              <a:rPr lang="es-ES" sz="1399" dirty="0">
                <a:solidFill>
                  <a:srgbClr val="000000"/>
                </a:solidFill>
                <a:latin typeface="Arimo"/>
              </a:rPr>
              <a:t>Lilia y Linus han elegido tener solo diez juguetes a la vez, así pasan menos tiempo ordenando y tienen más tiempo para ayudar a mamá.</a:t>
            </a:r>
          </a:p>
          <a:p>
            <a:pPr algn="just">
              <a:lnSpc>
                <a:spcPts val="1567"/>
              </a:lnSpc>
            </a:pPr>
            <a:endParaRPr lang="en-US" sz="1399" dirty="0">
              <a:solidFill>
                <a:srgbClr val="000000"/>
              </a:solidFill>
              <a:latin typeface="Arimo"/>
            </a:endParaRPr>
          </a:p>
          <a:p>
            <a:pPr algn="just">
              <a:lnSpc>
                <a:spcPts val="1567"/>
              </a:lnSpc>
            </a:pPr>
            <a:r>
              <a:rPr lang="es-ES" sz="1399" dirty="0">
                <a:solidFill>
                  <a:srgbClr val="000000"/>
                </a:solidFill>
                <a:latin typeface="Arimo"/>
              </a:rPr>
              <a:t>José ayuda a sus padres después de la escuela. Cultivan alimentos para ellos mismos y dan las verduras sobrantes a las personas que tienen hambre.</a:t>
            </a:r>
          </a:p>
          <a:p>
            <a:pPr algn="just">
              <a:lnSpc>
                <a:spcPts val="1567"/>
              </a:lnSpc>
            </a:pPr>
            <a:endParaRPr lang="en-US" sz="1399" dirty="0">
              <a:solidFill>
                <a:srgbClr val="000000"/>
              </a:solidFill>
              <a:latin typeface="Arimo"/>
            </a:endParaRPr>
          </a:p>
          <a:p>
            <a:pPr algn="just">
              <a:lnSpc>
                <a:spcPts val="1567"/>
              </a:lnSpc>
              <a:spcBef>
                <a:spcPct val="0"/>
              </a:spcBef>
            </a:pPr>
            <a:r>
              <a:rPr lang="es-ES" sz="1399" dirty="0">
                <a:solidFill>
                  <a:srgbClr val="000000"/>
                </a:solidFill>
                <a:latin typeface="Arimo"/>
              </a:rPr>
              <a:t>La familia Andersen limita su tiempo frente a la pantalla a 30 minutos al día y luego caminan por el bosque otros 30 minutos. Todos están tomando decisiones buenas y diferentes sobre cómo utilizar el regalo del tiempo que Dios les ha dado</a:t>
            </a:r>
            <a:r>
              <a:rPr lang="en-US" sz="1399" dirty="0">
                <a:solidFill>
                  <a:srgbClr val="000000"/>
                </a:solidFill>
                <a:latin typeface="Arimo"/>
              </a:rPr>
              <a:t>. </a:t>
            </a:r>
          </a:p>
        </p:txBody>
      </p:sp>
      <p:sp>
        <p:nvSpPr>
          <p:cNvPr id="20" name="TextBox 20"/>
          <p:cNvSpPr txBox="1"/>
          <p:nvPr/>
        </p:nvSpPr>
        <p:spPr>
          <a:xfrm>
            <a:off x="4127996" y="10294031"/>
            <a:ext cx="2298669"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rPr>
              <a:t>Ministerio del Niño</a:t>
            </a:r>
          </a:p>
        </p:txBody>
      </p:sp>
      <p:sp>
        <p:nvSpPr>
          <p:cNvPr id="21" name="TextBox 22">
            <a:extLst>
              <a:ext uri="{FF2B5EF4-FFF2-40B4-BE49-F238E27FC236}">
                <a16:creationId xmlns:a16="http://schemas.microsoft.com/office/drawing/2014/main" id="{39E0DFE0-7E01-CDD7-60F4-048A89AABD63}"/>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296385"/>
            <a:ext cx="7556500"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F8CE63"/>
            </a:solidFill>
          </p:spPr>
          <p:txBody>
            <a:bodyPr/>
            <a:lstStyle/>
            <a:p>
              <a:endParaRPr lang="en-US"/>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0" y="8974828"/>
            <a:ext cx="2417744" cy="1754388"/>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F8CE63"/>
            </a:solidFill>
          </p:spPr>
          <p:txBody>
            <a:bodyPr/>
            <a:lstStyle/>
            <a:p>
              <a:endParaRPr lang="en-US"/>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p:nvPr/>
        </p:nvGrpSpPr>
        <p:grpSpPr>
          <a:xfrm>
            <a:off x="-1" y="10164755"/>
            <a:ext cx="7556501"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F8CE63"/>
            </a:solidFill>
          </p:spPr>
          <p:txBody>
            <a:bodyPr/>
            <a:lstStyle/>
            <a:p>
              <a:endParaRPr lang="en-US"/>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en-US"/>
          </a:p>
        </p:txBody>
      </p:sp>
      <p:sp>
        <p:nvSpPr>
          <p:cNvPr id="12" name="Freeform 12"/>
          <p:cNvSpPr/>
          <p:nvPr/>
        </p:nvSpPr>
        <p:spPr>
          <a:xfrm>
            <a:off x="4411197" y="4167998"/>
            <a:ext cx="5121231" cy="1683605"/>
          </a:xfrm>
          <a:custGeom>
            <a:avLst/>
            <a:gdLst/>
            <a:ahLst/>
            <a:cxnLst/>
            <a:rect l="l" t="t" r="r" b="b"/>
            <a:pathLst>
              <a:path w="5121231" h="1683605">
                <a:moveTo>
                  <a:pt x="0" y="0"/>
                </a:moveTo>
                <a:lnTo>
                  <a:pt x="5121231" y="0"/>
                </a:lnTo>
                <a:lnTo>
                  <a:pt x="5121231" y="1683605"/>
                </a:lnTo>
                <a:lnTo>
                  <a:pt x="0" y="16836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4725780" y="4453954"/>
            <a:ext cx="916846" cy="1052334"/>
          </a:xfrm>
          <a:custGeom>
            <a:avLst/>
            <a:gdLst/>
            <a:ahLst/>
            <a:cxnLst/>
            <a:rect l="l" t="t" r="r" b="b"/>
            <a:pathLst>
              <a:path w="916846" h="1052334">
                <a:moveTo>
                  <a:pt x="0" y="0"/>
                </a:moveTo>
                <a:lnTo>
                  <a:pt x="916846" y="0"/>
                </a:lnTo>
                <a:lnTo>
                  <a:pt x="916846" y="1052334"/>
                </a:lnTo>
                <a:lnTo>
                  <a:pt x="0" y="10523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4411197" y="1530478"/>
            <a:ext cx="3024000" cy="3024000"/>
          </a:xfrm>
          <a:custGeom>
            <a:avLst/>
            <a:gdLst/>
            <a:ahLst/>
            <a:cxnLst/>
            <a:rect l="l" t="t" r="r" b="b"/>
            <a:pathLst>
              <a:path w="3024000" h="3024000">
                <a:moveTo>
                  <a:pt x="0" y="0"/>
                </a:moveTo>
                <a:lnTo>
                  <a:pt x="3024000" y="0"/>
                </a:lnTo>
                <a:lnTo>
                  <a:pt x="3024000" y="3024000"/>
                </a:lnTo>
                <a:lnTo>
                  <a:pt x="0" y="30240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606256" y="7202580"/>
            <a:ext cx="3024000" cy="3024000"/>
          </a:xfrm>
          <a:custGeom>
            <a:avLst/>
            <a:gdLst/>
            <a:ahLst/>
            <a:cxnLst/>
            <a:rect l="l" t="t" r="r" b="b"/>
            <a:pathLst>
              <a:path w="3024000" h="3024000">
                <a:moveTo>
                  <a:pt x="0" y="0"/>
                </a:moveTo>
                <a:lnTo>
                  <a:pt x="3024000" y="0"/>
                </a:lnTo>
                <a:lnTo>
                  <a:pt x="3024000" y="3024000"/>
                </a:lnTo>
                <a:lnTo>
                  <a:pt x="0" y="3024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a:off x="1468175" y="9131502"/>
            <a:ext cx="1282824" cy="553218"/>
          </a:xfrm>
          <a:custGeom>
            <a:avLst/>
            <a:gdLst/>
            <a:ahLst/>
            <a:cxnLst/>
            <a:rect l="l" t="t" r="r" b="b"/>
            <a:pathLst>
              <a:path w="1282824" h="553218">
                <a:moveTo>
                  <a:pt x="0" y="0"/>
                </a:moveTo>
                <a:lnTo>
                  <a:pt x="1282824" y="0"/>
                </a:lnTo>
                <a:lnTo>
                  <a:pt x="1282824" y="553218"/>
                </a:lnTo>
                <a:lnTo>
                  <a:pt x="0" y="5532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TextBox 17"/>
          <p:cNvSpPr txBox="1"/>
          <p:nvPr/>
        </p:nvSpPr>
        <p:spPr>
          <a:xfrm>
            <a:off x="1855435" y="946225"/>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D</a:t>
            </a:r>
            <a:r>
              <a:rPr lang="es-ES" sz="5933" dirty="0">
                <a:solidFill>
                  <a:srgbClr val="000000"/>
                </a:solidFill>
                <a:latin typeface="Antonio Bold"/>
              </a:rPr>
              <a:t>ÍAS DE</a:t>
            </a:r>
            <a:r>
              <a:rPr lang="en-US" sz="5933" dirty="0">
                <a:solidFill>
                  <a:srgbClr val="000000"/>
                </a:solidFill>
                <a:latin typeface="Antonio Bold"/>
              </a:rPr>
              <a:t> ORACIÓN</a:t>
            </a:r>
          </a:p>
        </p:txBody>
      </p:sp>
      <p:sp>
        <p:nvSpPr>
          <p:cNvPr id="18" name="TextBox 18"/>
          <p:cNvSpPr txBox="1"/>
          <p:nvPr/>
        </p:nvSpPr>
        <p:spPr>
          <a:xfrm>
            <a:off x="400176" y="3052003"/>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¡HAGAMOS ESTO!</a:t>
            </a:r>
          </a:p>
        </p:txBody>
      </p:sp>
      <p:sp>
        <p:nvSpPr>
          <p:cNvPr id="19" name="TextBox 19"/>
          <p:cNvSpPr txBox="1"/>
          <p:nvPr/>
        </p:nvSpPr>
        <p:spPr>
          <a:xfrm>
            <a:off x="222376" y="3628196"/>
            <a:ext cx="3555874" cy="3077766"/>
          </a:xfrm>
          <a:prstGeom prst="rect">
            <a:avLst/>
          </a:prstGeom>
        </p:spPr>
        <p:txBody>
          <a:bodyPr wrap="square" lIns="0" tIns="0" rIns="0" bIns="0" rtlCol="0" anchor="t">
            <a:spAutoFit/>
          </a:bodyPr>
          <a:lstStyle/>
          <a:p>
            <a:pPr marL="302261" lvl="1" indent="-151130" algn="just">
              <a:lnSpc>
                <a:spcPts val="1568"/>
              </a:lnSpc>
              <a:buFont typeface="Arial"/>
              <a:buChar char="•"/>
            </a:pPr>
            <a:r>
              <a:rPr lang="es-ES" sz="1400" dirty="0">
                <a:solidFill>
                  <a:srgbClr val="000000"/>
                </a:solidFill>
                <a:latin typeface="Arimo"/>
              </a:rPr>
              <a:t>Crea algunos gestos para la hermosa oración de Jesús. Intenta comenzar con estos gestos:</a:t>
            </a:r>
          </a:p>
          <a:p>
            <a:pPr marL="302261" lvl="1" indent="-151130" algn="just">
              <a:lnSpc>
                <a:spcPts val="1568"/>
              </a:lnSpc>
              <a:buFont typeface="Arial"/>
              <a:buChar char="•"/>
            </a:pPr>
            <a:r>
              <a:rPr lang="es-ES" sz="1400" dirty="0">
                <a:solidFill>
                  <a:srgbClr val="000000"/>
                </a:solidFill>
                <a:latin typeface="Arimo"/>
              </a:rPr>
              <a:t>Padre Nuestro (date un fuerte abrazo de parte de Dios).</a:t>
            </a:r>
          </a:p>
          <a:p>
            <a:pPr marL="302261" lvl="1" indent="-151130" algn="just">
              <a:lnSpc>
                <a:spcPts val="1568"/>
              </a:lnSpc>
              <a:buFont typeface="Arial"/>
              <a:buChar char="•"/>
            </a:pPr>
            <a:r>
              <a:rPr lang="es-ES" sz="1400" dirty="0">
                <a:solidFill>
                  <a:srgbClr val="000000"/>
                </a:solidFill>
                <a:latin typeface="Arimo"/>
              </a:rPr>
              <a:t>Que vives en el cielo (manos arriba hacia el cielo)</a:t>
            </a:r>
          </a:p>
          <a:p>
            <a:pPr marL="302261" lvl="1" indent="-151130" algn="just">
              <a:lnSpc>
                <a:spcPts val="1568"/>
              </a:lnSpc>
              <a:buFont typeface="Arial"/>
              <a:buChar char="•"/>
            </a:pPr>
            <a:r>
              <a:rPr lang="es-ES" sz="1400" dirty="0">
                <a:solidFill>
                  <a:srgbClr val="000000"/>
                </a:solidFill>
                <a:latin typeface="Arimo"/>
              </a:rPr>
              <a:t>Santificado sea tu nombre (las manos se juntan en oración y bajan al pecho)</a:t>
            </a:r>
          </a:p>
          <a:p>
            <a:pPr marL="302261" lvl="1" indent="-151130" algn="just">
              <a:lnSpc>
                <a:spcPts val="1568"/>
              </a:lnSpc>
              <a:buFont typeface="Arial"/>
              <a:buChar char="•"/>
            </a:pPr>
            <a:r>
              <a:rPr lang="es-ES" sz="1400" dirty="0">
                <a:solidFill>
                  <a:srgbClr val="000000"/>
                </a:solidFill>
                <a:latin typeface="Arimo"/>
              </a:rPr>
              <a:t>Mira un clip de YouTube en el que Karen </a:t>
            </a:r>
            <a:r>
              <a:rPr lang="es-ES" sz="1400" dirty="0" err="1">
                <a:solidFill>
                  <a:srgbClr val="000000"/>
                </a:solidFill>
                <a:latin typeface="Arimo"/>
              </a:rPr>
              <a:t>Holford</a:t>
            </a:r>
            <a:r>
              <a:rPr lang="es-ES" sz="1400" dirty="0">
                <a:solidFill>
                  <a:srgbClr val="000000"/>
                </a:solidFill>
                <a:latin typeface="Arimo"/>
              </a:rPr>
              <a:t> comparte sus gestos para el Padrenuestro (https://www.youtube.com/watch?v=Wvb-OMf_UIg)</a:t>
            </a:r>
          </a:p>
          <a:p>
            <a:pPr algn="just">
              <a:lnSpc>
                <a:spcPts val="1568"/>
              </a:lnSpc>
              <a:spcBef>
                <a:spcPct val="0"/>
              </a:spcBef>
            </a:pPr>
            <a:endParaRPr lang="en-US" sz="1400" dirty="0">
              <a:solidFill>
                <a:srgbClr val="000000"/>
              </a:solidFill>
              <a:latin typeface="Arimo"/>
            </a:endParaRPr>
          </a:p>
        </p:txBody>
      </p:sp>
      <p:sp>
        <p:nvSpPr>
          <p:cNvPr id="20" name="TextBox 20"/>
          <p:cNvSpPr txBox="1"/>
          <p:nvPr/>
        </p:nvSpPr>
        <p:spPr>
          <a:xfrm>
            <a:off x="4130626" y="6232479"/>
            <a:ext cx="3024000" cy="2872581"/>
          </a:xfrm>
          <a:prstGeom prst="rect">
            <a:avLst/>
          </a:prstGeom>
        </p:spPr>
        <p:txBody>
          <a:bodyPr wrap="square" lIns="0" tIns="0" rIns="0" bIns="0" rtlCol="0" anchor="t">
            <a:spAutoFit/>
          </a:bodyPr>
          <a:lstStyle/>
          <a:p>
            <a:pPr marL="302259" lvl="1" indent="-151129" algn="just">
              <a:lnSpc>
                <a:spcPts val="1567"/>
              </a:lnSpc>
              <a:buFont typeface="Arial"/>
              <a:buChar char="•"/>
            </a:pPr>
            <a:r>
              <a:rPr lang="es-ES" sz="1399" dirty="0">
                <a:solidFill>
                  <a:srgbClr val="000000"/>
                </a:solidFill>
                <a:latin typeface="Arimo"/>
              </a:rPr>
              <a:t>Querido Padre Dios, ¡te alabo por el maravilloso regalo de la oración!</a:t>
            </a:r>
          </a:p>
          <a:p>
            <a:pPr marL="302259" lvl="1" indent="-151129" algn="just">
              <a:lnSpc>
                <a:spcPts val="1567"/>
              </a:lnSpc>
              <a:buFont typeface="Arial"/>
              <a:buChar char="•"/>
            </a:pPr>
            <a:r>
              <a:rPr lang="es-ES" sz="1399" dirty="0">
                <a:solidFill>
                  <a:srgbClr val="000000"/>
                </a:solidFill>
                <a:latin typeface="Arimo"/>
              </a:rPr>
              <a:t>¡Gracias, Dios, porque puedo hablar contigo cuando quiero!</a:t>
            </a:r>
          </a:p>
          <a:p>
            <a:pPr marL="302259" lvl="1" indent="-151129" algn="just">
              <a:lnSpc>
                <a:spcPts val="1567"/>
              </a:lnSpc>
              <a:buFont typeface="Arial"/>
              <a:buChar char="•"/>
            </a:pPr>
            <a:r>
              <a:rPr lang="es-ES" sz="1399" dirty="0">
                <a:solidFill>
                  <a:srgbClr val="000000"/>
                </a:solidFill>
                <a:latin typeface="Arimo"/>
              </a:rPr>
              <a:t>Perdóname porque tantas veces me olvido de escucharte y de decirte “te amo”.</a:t>
            </a:r>
          </a:p>
          <a:p>
            <a:pPr marL="302259" lvl="1" indent="-151129" algn="just">
              <a:lnSpc>
                <a:spcPts val="1567"/>
              </a:lnSpc>
              <a:buFont typeface="Arial"/>
              <a:buChar char="•"/>
            </a:pPr>
            <a:r>
              <a:rPr lang="es-ES" sz="1399" dirty="0">
                <a:solidFill>
                  <a:srgbClr val="000000"/>
                </a:solidFill>
                <a:latin typeface="Arimo"/>
              </a:rPr>
              <a:t>Por favor, ayúdame a hablar contigo y a escucharte para poder acercarme más a ti.</a:t>
            </a:r>
          </a:p>
          <a:p>
            <a:pPr marL="302259" lvl="1" indent="-151129" algn="just">
              <a:lnSpc>
                <a:spcPts val="1567"/>
              </a:lnSpc>
              <a:buFont typeface="Arial"/>
              <a:buChar char="•"/>
            </a:pPr>
            <a:r>
              <a:rPr lang="es-ES" sz="1399" dirty="0">
                <a:solidFill>
                  <a:srgbClr val="000000"/>
                </a:solidFill>
                <a:latin typeface="Arimo"/>
              </a:rPr>
              <a:t>Oro para que más personas descubran cómo hablar contigo a través de la oración.</a:t>
            </a:r>
          </a:p>
        </p:txBody>
      </p:sp>
      <p:sp>
        <p:nvSpPr>
          <p:cNvPr id="22" name="TextBox 22"/>
          <p:cNvSpPr txBox="1"/>
          <p:nvPr/>
        </p:nvSpPr>
        <p:spPr>
          <a:xfrm>
            <a:off x="5776565" y="4845529"/>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OREMOS</a:t>
            </a:r>
          </a:p>
        </p:txBody>
      </p:sp>
      <p:sp>
        <p:nvSpPr>
          <p:cNvPr id="23" name="TextBox 23"/>
          <p:cNvSpPr txBox="1"/>
          <p:nvPr/>
        </p:nvSpPr>
        <p:spPr>
          <a:xfrm>
            <a:off x="4137531" y="10289362"/>
            <a:ext cx="2298669"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rPr>
              <a:t>Ministerio del Niño</a:t>
            </a:r>
          </a:p>
        </p:txBody>
      </p:sp>
      <p:sp>
        <p:nvSpPr>
          <p:cNvPr id="25" name="TextBox 15">
            <a:extLst>
              <a:ext uri="{FF2B5EF4-FFF2-40B4-BE49-F238E27FC236}">
                <a16:creationId xmlns:a16="http://schemas.microsoft.com/office/drawing/2014/main" id="{FE2DF5DA-26EE-FD17-B22A-BBBA0369A8E7}"/>
              </a:ext>
            </a:extLst>
          </p:cNvPr>
          <p:cNvSpPr txBox="1"/>
          <p:nvPr/>
        </p:nvSpPr>
        <p:spPr>
          <a:xfrm>
            <a:off x="445289" y="464153"/>
            <a:ext cx="7755474" cy="269304"/>
          </a:xfrm>
          <a:prstGeom prst="rect">
            <a:avLst/>
          </a:prstGeom>
        </p:spPr>
        <p:txBody>
          <a:bodyPr lIns="0" tIns="0" rIns="0" bIns="0" rtlCol="0" anchor="t">
            <a:spAutoFit/>
          </a:bodyPr>
          <a:lstStyle/>
          <a:p>
            <a:pPr algn="just">
              <a:lnSpc>
                <a:spcPts val="2093"/>
              </a:lnSpc>
              <a:spcBef>
                <a:spcPct val="0"/>
              </a:spcBef>
            </a:pPr>
            <a:r>
              <a:rPr lang="en-US" sz="1869" dirty="0">
                <a:solidFill>
                  <a:srgbClr val="000000"/>
                </a:solidFill>
                <a:latin typeface="Antonio"/>
              </a:rPr>
              <a:t>10 AL 20 DE ENERO DEL 2024 		   TEMA: FE EN CADA PISADA</a:t>
            </a:r>
          </a:p>
        </p:txBody>
      </p:sp>
      <p:sp>
        <p:nvSpPr>
          <p:cNvPr id="26" name="TextBox 22">
            <a:extLst>
              <a:ext uri="{FF2B5EF4-FFF2-40B4-BE49-F238E27FC236}">
                <a16:creationId xmlns:a16="http://schemas.microsoft.com/office/drawing/2014/main" id="{B17E6AAE-202C-50F4-07A3-4D88EAFFFEBC}"/>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96385"/>
            <a:ext cx="7818017"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B2764E"/>
            </a:solidFill>
          </p:spPr>
          <p:txBody>
            <a:bodyPr/>
            <a:lstStyle/>
            <a:p>
              <a:endParaRPr lang="en-US"/>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2039" y="9232900"/>
            <a:ext cx="2410152" cy="1460500"/>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B2764E"/>
            </a:solidFill>
          </p:spPr>
          <p:txBody>
            <a:bodyPr/>
            <a:lstStyle/>
            <a:p>
              <a:endParaRPr lang="en-US"/>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p:nvPr/>
        </p:nvGrpSpPr>
        <p:grpSpPr>
          <a:xfrm>
            <a:off x="-2039" y="10164755"/>
            <a:ext cx="7558539"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B2764E"/>
            </a:solidFill>
          </p:spPr>
          <p:txBody>
            <a:bodyPr/>
            <a:lstStyle/>
            <a:p>
              <a:endParaRPr lang="en-US"/>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en-US"/>
          </a:p>
        </p:txBody>
      </p:sp>
      <p:sp>
        <p:nvSpPr>
          <p:cNvPr id="12" name="Freeform 12"/>
          <p:cNvSpPr/>
          <p:nvPr/>
        </p:nvSpPr>
        <p:spPr>
          <a:xfrm>
            <a:off x="4147995" y="908125"/>
            <a:ext cx="2648697" cy="2445946"/>
          </a:xfrm>
          <a:custGeom>
            <a:avLst/>
            <a:gdLst/>
            <a:ahLst/>
            <a:cxnLst/>
            <a:rect l="l" t="t" r="r" b="b"/>
            <a:pathLst>
              <a:path w="2648697" h="2445946">
                <a:moveTo>
                  <a:pt x="0" y="0"/>
                </a:moveTo>
                <a:lnTo>
                  <a:pt x="2648697" y="0"/>
                </a:lnTo>
                <a:lnTo>
                  <a:pt x="2648697" y="2445946"/>
                </a:lnTo>
                <a:lnTo>
                  <a:pt x="0" y="2445946"/>
                </a:lnTo>
                <a:lnTo>
                  <a:pt x="0" y="0"/>
                </a:lnTo>
                <a:close/>
              </a:path>
            </a:pathLst>
          </a:custGeom>
          <a:blipFill>
            <a:blip r:embed="rId3"/>
            <a:stretch>
              <a:fillRect r="-38517"/>
            </a:stretch>
          </a:blipFill>
        </p:spPr>
        <p:txBody>
          <a:bodyPr/>
          <a:lstStyle/>
          <a:p>
            <a:endParaRPr lang="en-US"/>
          </a:p>
        </p:txBody>
      </p:sp>
      <p:sp>
        <p:nvSpPr>
          <p:cNvPr id="13" name="Freeform 13"/>
          <p:cNvSpPr/>
          <p:nvPr/>
        </p:nvSpPr>
        <p:spPr>
          <a:xfrm>
            <a:off x="335115" y="9063606"/>
            <a:ext cx="2782267" cy="1325055"/>
          </a:xfrm>
          <a:custGeom>
            <a:avLst/>
            <a:gdLst/>
            <a:ahLst/>
            <a:cxnLst/>
            <a:rect l="l" t="t" r="r" b="b"/>
            <a:pathLst>
              <a:path w="2782267" h="1325055">
                <a:moveTo>
                  <a:pt x="0" y="0"/>
                </a:moveTo>
                <a:lnTo>
                  <a:pt x="2782267" y="0"/>
                </a:lnTo>
                <a:lnTo>
                  <a:pt x="2782267" y="1325055"/>
                </a:lnTo>
                <a:lnTo>
                  <a:pt x="0" y="13250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3298041" y="9643538"/>
            <a:ext cx="439784" cy="737583"/>
          </a:xfrm>
          <a:custGeom>
            <a:avLst/>
            <a:gdLst/>
            <a:ahLst/>
            <a:cxnLst/>
            <a:rect l="l" t="t" r="r" b="b"/>
            <a:pathLst>
              <a:path w="439784" h="737583">
                <a:moveTo>
                  <a:pt x="0" y="0"/>
                </a:moveTo>
                <a:lnTo>
                  <a:pt x="439784" y="0"/>
                </a:lnTo>
                <a:lnTo>
                  <a:pt x="439784" y="737583"/>
                </a:lnTo>
                <a:lnTo>
                  <a:pt x="0" y="737583"/>
                </a:lnTo>
                <a:lnTo>
                  <a:pt x="0" y="0"/>
                </a:lnTo>
                <a:close/>
              </a:path>
            </a:pathLst>
          </a:custGeom>
          <a:blipFill>
            <a:blip r:embed="rId6"/>
            <a:stretch>
              <a:fillRect/>
            </a:stretch>
          </a:blipFill>
        </p:spPr>
        <p:txBody>
          <a:bodyPr/>
          <a:lstStyle/>
          <a:p>
            <a:endParaRPr lang="en-US"/>
          </a:p>
        </p:txBody>
      </p:sp>
      <p:sp>
        <p:nvSpPr>
          <p:cNvPr id="15" name="Freeform 15"/>
          <p:cNvSpPr/>
          <p:nvPr/>
        </p:nvSpPr>
        <p:spPr>
          <a:xfrm>
            <a:off x="3899365" y="9710958"/>
            <a:ext cx="339390" cy="655299"/>
          </a:xfrm>
          <a:custGeom>
            <a:avLst/>
            <a:gdLst/>
            <a:ahLst/>
            <a:cxnLst/>
            <a:rect l="l" t="t" r="r" b="b"/>
            <a:pathLst>
              <a:path w="339390" h="655299">
                <a:moveTo>
                  <a:pt x="0" y="0"/>
                </a:moveTo>
                <a:lnTo>
                  <a:pt x="339390" y="0"/>
                </a:lnTo>
                <a:lnTo>
                  <a:pt x="339390" y="655299"/>
                </a:lnTo>
                <a:lnTo>
                  <a:pt x="0" y="655299"/>
                </a:lnTo>
                <a:lnTo>
                  <a:pt x="0" y="0"/>
                </a:lnTo>
                <a:close/>
              </a:path>
            </a:pathLst>
          </a:custGeom>
          <a:blipFill>
            <a:blip r:embed="rId7"/>
            <a:stretch>
              <a:fillRect/>
            </a:stretch>
          </a:blipFill>
        </p:spPr>
        <p:txBody>
          <a:bodyPr/>
          <a:lstStyle/>
          <a:p>
            <a:endParaRPr lang="en-US"/>
          </a:p>
        </p:txBody>
      </p:sp>
      <p:sp>
        <p:nvSpPr>
          <p:cNvPr id="16" name="Freeform 16"/>
          <p:cNvSpPr/>
          <p:nvPr/>
        </p:nvSpPr>
        <p:spPr>
          <a:xfrm>
            <a:off x="308858" y="9594404"/>
            <a:ext cx="563293" cy="930364"/>
          </a:xfrm>
          <a:custGeom>
            <a:avLst/>
            <a:gdLst/>
            <a:ahLst/>
            <a:cxnLst/>
            <a:rect l="l" t="t" r="r" b="b"/>
            <a:pathLst>
              <a:path w="563293" h="930364">
                <a:moveTo>
                  <a:pt x="0" y="0"/>
                </a:moveTo>
                <a:lnTo>
                  <a:pt x="563293" y="0"/>
                </a:lnTo>
                <a:lnTo>
                  <a:pt x="563293" y="930365"/>
                </a:lnTo>
                <a:lnTo>
                  <a:pt x="0" y="9303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TextBox 17"/>
          <p:cNvSpPr txBox="1"/>
          <p:nvPr/>
        </p:nvSpPr>
        <p:spPr>
          <a:xfrm>
            <a:off x="1855435" y="946225"/>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D</a:t>
            </a:r>
            <a:r>
              <a:rPr lang="es-ES" sz="5933" dirty="0">
                <a:solidFill>
                  <a:srgbClr val="000000"/>
                </a:solidFill>
                <a:latin typeface="Antonio Bold"/>
              </a:rPr>
              <a:t>ÍAS DE</a:t>
            </a:r>
            <a:r>
              <a:rPr lang="en-US" sz="5933" dirty="0">
                <a:solidFill>
                  <a:srgbClr val="000000"/>
                </a:solidFill>
                <a:latin typeface="Antonio Bold"/>
              </a:rPr>
              <a:t> ORACIÓN</a:t>
            </a:r>
          </a:p>
        </p:txBody>
      </p:sp>
      <p:sp>
        <p:nvSpPr>
          <p:cNvPr id="18" name="TextBox 18"/>
          <p:cNvSpPr txBox="1"/>
          <p:nvPr/>
        </p:nvSpPr>
        <p:spPr>
          <a:xfrm>
            <a:off x="316406" y="2989904"/>
            <a:ext cx="3418823" cy="338068"/>
          </a:xfrm>
          <a:prstGeom prst="rect">
            <a:avLst/>
          </a:prstGeom>
        </p:spPr>
        <p:txBody>
          <a:bodyPr lIns="0" tIns="0" rIns="0" bIns="0" rtlCol="0" anchor="t">
            <a:spAutoFit/>
          </a:bodyPr>
          <a:lstStyle/>
          <a:p>
            <a:pPr marL="11113" indent="-11113">
              <a:lnSpc>
                <a:spcPts val="2617"/>
              </a:lnSpc>
            </a:pPr>
            <a:r>
              <a:rPr lang="es-ES" sz="2336" dirty="0">
                <a:solidFill>
                  <a:srgbClr val="000000"/>
                </a:solidFill>
                <a:latin typeface="Antonio Bold"/>
              </a:rPr>
              <a:t>DÍA 6 – ¡NO TE RINDAS!</a:t>
            </a:r>
            <a:endParaRPr lang="en-US" sz="2336" dirty="0">
              <a:solidFill>
                <a:srgbClr val="000000"/>
              </a:solidFill>
              <a:latin typeface="Antonio Bold"/>
            </a:endParaRPr>
          </a:p>
        </p:txBody>
      </p:sp>
      <p:sp>
        <p:nvSpPr>
          <p:cNvPr id="19" name="TextBox 19"/>
          <p:cNvSpPr txBox="1"/>
          <p:nvPr/>
        </p:nvSpPr>
        <p:spPr>
          <a:xfrm>
            <a:off x="324058" y="3447597"/>
            <a:ext cx="3454191" cy="5129609"/>
          </a:xfrm>
          <a:prstGeom prst="rect">
            <a:avLst/>
          </a:prstGeom>
        </p:spPr>
        <p:txBody>
          <a:bodyPr wrap="square" lIns="0" tIns="0" rIns="0" bIns="0" rtlCol="0" anchor="t">
            <a:spAutoFit/>
          </a:bodyPr>
          <a:lstStyle/>
          <a:p>
            <a:pPr algn="just">
              <a:lnSpc>
                <a:spcPts val="1568"/>
              </a:lnSpc>
            </a:pPr>
            <a:r>
              <a:rPr lang="es-ES" sz="1400" dirty="0">
                <a:solidFill>
                  <a:srgbClr val="000000"/>
                </a:solidFill>
                <a:latin typeface="Arimo"/>
              </a:rPr>
              <a:t>“No nos cansemos de hacer el bien, porque a su debido tiempo cosecharemos si no nos damos por vencidos” (Gálatas 6:9, NVI).</a:t>
            </a:r>
          </a:p>
          <a:p>
            <a:pPr algn="just">
              <a:lnSpc>
                <a:spcPts val="1568"/>
              </a:lnSpc>
            </a:pPr>
            <a:endParaRPr lang="es-ES" sz="1400" dirty="0">
              <a:solidFill>
                <a:srgbClr val="000000"/>
              </a:solidFill>
              <a:latin typeface="Arimo"/>
            </a:endParaRPr>
          </a:p>
          <a:p>
            <a:pPr algn="just">
              <a:lnSpc>
                <a:spcPts val="1568"/>
              </a:lnSpc>
            </a:pPr>
            <a:r>
              <a:rPr lang="es-ES" sz="1400" dirty="0">
                <a:solidFill>
                  <a:srgbClr val="000000"/>
                </a:solidFill>
                <a:latin typeface="Arimo"/>
              </a:rPr>
              <a:t>La vida había sido dura para José. Su madre había muerto cuando nació su hermano pequeño. Sus hermanos mayores sabían que él era el hijo favorito de su padre y eso los ponía celosos. Estaban tan enojados que casi mataron a José, pero decidieron venderlo como esclavo.</a:t>
            </a:r>
          </a:p>
          <a:p>
            <a:pPr algn="just">
              <a:lnSpc>
                <a:spcPts val="1568"/>
              </a:lnSpc>
            </a:pPr>
            <a:endParaRPr lang="es-ES" sz="1400" dirty="0">
              <a:solidFill>
                <a:srgbClr val="000000"/>
              </a:solidFill>
              <a:latin typeface="Arimo"/>
            </a:endParaRPr>
          </a:p>
          <a:p>
            <a:pPr algn="just">
              <a:lnSpc>
                <a:spcPts val="1568"/>
              </a:lnSpc>
            </a:pPr>
            <a:r>
              <a:rPr lang="es-ES" sz="1400" dirty="0">
                <a:solidFill>
                  <a:srgbClr val="000000"/>
                </a:solidFill>
                <a:latin typeface="Arimo"/>
              </a:rPr>
              <a:t>Cuando llegó a la casa de Potifar, José estaba triste, solo y asustado. Pero todos los días José le pedía a Dios que lo ayudara a ser de bendición. Trabajó duro. Intentó mantener una sonrisa en su rostro y ser amable con todos los que conocía.</a:t>
            </a:r>
          </a:p>
          <a:p>
            <a:pPr algn="just">
              <a:lnSpc>
                <a:spcPts val="1568"/>
              </a:lnSpc>
            </a:pPr>
            <a:endParaRPr lang="es-ES" sz="1400" dirty="0">
              <a:solidFill>
                <a:srgbClr val="000000"/>
              </a:solidFill>
              <a:latin typeface="Arimo"/>
            </a:endParaRPr>
          </a:p>
          <a:p>
            <a:pPr algn="just">
              <a:lnSpc>
                <a:spcPts val="1568"/>
              </a:lnSpc>
            </a:pPr>
            <a:r>
              <a:rPr lang="es-ES" sz="1400" dirty="0">
                <a:solidFill>
                  <a:srgbClr val="000000"/>
                </a:solidFill>
                <a:latin typeface="Arimo"/>
              </a:rPr>
              <a:t>Un día la esposa de Potifar le pidió a José que hiciera algo malo. Él se negó a hacer algo tan terrible, así que ella mintió y Potifar lo envió a prisión. Pero José aun así trató de ser una bendición para los demás. </a:t>
            </a:r>
            <a:endParaRPr lang="en-US" sz="1400" dirty="0">
              <a:solidFill>
                <a:srgbClr val="000000"/>
              </a:solidFill>
              <a:latin typeface="Arimo"/>
            </a:endParaRPr>
          </a:p>
        </p:txBody>
      </p:sp>
      <p:sp>
        <p:nvSpPr>
          <p:cNvPr id="20" name="TextBox 20"/>
          <p:cNvSpPr txBox="1"/>
          <p:nvPr/>
        </p:nvSpPr>
        <p:spPr>
          <a:xfrm>
            <a:off x="4147995" y="3750897"/>
            <a:ext cx="3113139" cy="5539978"/>
          </a:xfrm>
          <a:prstGeom prst="rect">
            <a:avLst/>
          </a:prstGeom>
        </p:spPr>
        <p:txBody>
          <a:bodyPr lIns="0" tIns="0" rIns="0" bIns="0" rtlCol="0" anchor="t">
            <a:spAutoFit/>
          </a:bodyPr>
          <a:lstStyle/>
          <a:p>
            <a:pPr algn="just">
              <a:lnSpc>
                <a:spcPts val="1567"/>
              </a:lnSpc>
            </a:pPr>
            <a:r>
              <a:rPr lang="es-ES" sz="1400" dirty="0">
                <a:solidFill>
                  <a:srgbClr val="000000"/>
                </a:solidFill>
                <a:latin typeface="Arimo"/>
              </a:rPr>
              <a:t>Ayudó a los guardias de la prisión y escuchó a las personas tristes y confundidas.</a:t>
            </a:r>
          </a:p>
          <a:p>
            <a:pPr algn="just">
              <a:lnSpc>
                <a:spcPts val="1567"/>
              </a:lnSpc>
            </a:pPr>
            <a:endParaRPr lang="en-US" sz="1399" dirty="0">
              <a:solidFill>
                <a:srgbClr val="000000"/>
              </a:solidFill>
              <a:latin typeface="Arimo"/>
            </a:endParaRPr>
          </a:p>
          <a:p>
            <a:pPr algn="just">
              <a:lnSpc>
                <a:spcPts val="1567"/>
              </a:lnSpc>
            </a:pPr>
            <a:r>
              <a:rPr lang="es-ES" sz="1399" dirty="0">
                <a:solidFill>
                  <a:srgbClr val="000000"/>
                </a:solidFill>
                <a:latin typeface="Arimo"/>
              </a:rPr>
              <a:t>Un día el Faraón necesitaba ayuda para comprender unos sueños extraños. Uno de los siervos del Faraón se había encontrado con José en prisión. ¡De repente recordó cómo José le había explicado uno de sus sueños! Entonces José fue llevado ante el Faraón, y Dios lo ayudó a explicarle el sueño. ¡El Faraón estaba tan encantado con la explicación de José y sus planes para prepararse para una futura hambruna que lo convirtió en un gran gobernante!</a:t>
            </a:r>
          </a:p>
          <a:p>
            <a:pPr algn="just">
              <a:lnSpc>
                <a:spcPts val="1567"/>
              </a:lnSpc>
            </a:pPr>
            <a:endParaRPr lang="es-ES" sz="1399" dirty="0">
              <a:solidFill>
                <a:srgbClr val="000000"/>
              </a:solidFill>
              <a:latin typeface="Arimo"/>
            </a:endParaRPr>
          </a:p>
          <a:p>
            <a:pPr algn="just">
              <a:lnSpc>
                <a:spcPts val="1567"/>
              </a:lnSpc>
            </a:pPr>
            <a:r>
              <a:rPr lang="es-ES" sz="1399" dirty="0">
                <a:solidFill>
                  <a:srgbClr val="000000"/>
                </a:solidFill>
                <a:latin typeface="Arimo"/>
              </a:rPr>
              <a:t>José perseveró. Siguió eligiendo confiar en Dios y bendecir a los demás incluso cuando su vida era muy triste y difícil. Finalmente, entendió que Dios había estado elaborando un plan asombroso en su vida para ayudarlo a salvar al pueblo de Egipto y a toda su familia.</a:t>
            </a:r>
          </a:p>
          <a:p>
            <a:pPr algn="just">
              <a:lnSpc>
                <a:spcPts val="1567"/>
              </a:lnSpc>
              <a:spcBef>
                <a:spcPct val="0"/>
              </a:spcBef>
            </a:pPr>
            <a:endParaRPr lang="en-US" sz="1399" dirty="0">
              <a:solidFill>
                <a:srgbClr val="000000"/>
              </a:solidFill>
              <a:latin typeface="Arimo"/>
            </a:endParaRPr>
          </a:p>
        </p:txBody>
      </p:sp>
      <p:sp>
        <p:nvSpPr>
          <p:cNvPr id="22" name="TextBox 22"/>
          <p:cNvSpPr txBox="1"/>
          <p:nvPr/>
        </p:nvSpPr>
        <p:spPr>
          <a:xfrm>
            <a:off x="4167045" y="10290691"/>
            <a:ext cx="2236781"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rPr>
              <a:t>Ministerio del Niño</a:t>
            </a:r>
          </a:p>
        </p:txBody>
      </p:sp>
      <p:sp>
        <p:nvSpPr>
          <p:cNvPr id="24" name="TextBox 15">
            <a:extLst>
              <a:ext uri="{FF2B5EF4-FFF2-40B4-BE49-F238E27FC236}">
                <a16:creationId xmlns:a16="http://schemas.microsoft.com/office/drawing/2014/main" id="{0683A60E-DE25-D0A1-64A9-8AE88DE8DBE7}"/>
              </a:ext>
            </a:extLst>
          </p:cNvPr>
          <p:cNvSpPr txBox="1"/>
          <p:nvPr/>
        </p:nvSpPr>
        <p:spPr>
          <a:xfrm>
            <a:off x="445289" y="464153"/>
            <a:ext cx="7755474" cy="269304"/>
          </a:xfrm>
          <a:prstGeom prst="rect">
            <a:avLst/>
          </a:prstGeom>
        </p:spPr>
        <p:txBody>
          <a:bodyPr lIns="0" tIns="0" rIns="0" bIns="0" rtlCol="0" anchor="t">
            <a:spAutoFit/>
          </a:bodyPr>
          <a:lstStyle/>
          <a:p>
            <a:pPr algn="just">
              <a:lnSpc>
                <a:spcPts val="2093"/>
              </a:lnSpc>
              <a:spcBef>
                <a:spcPct val="0"/>
              </a:spcBef>
            </a:pPr>
            <a:r>
              <a:rPr lang="en-US" sz="1869" dirty="0">
                <a:solidFill>
                  <a:srgbClr val="000000"/>
                </a:solidFill>
                <a:latin typeface="Antonio"/>
              </a:rPr>
              <a:t>10 AL 20 DE ENERO DEL 2024 		   TEMA: FE EN CADA PISADA</a:t>
            </a:r>
          </a:p>
        </p:txBody>
      </p:sp>
      <p:sp>
        <p:nvSpPr>
          <p:cNvPr id="25" name="TextBox 22">
            <a:extLst>
              <a:ext uri="{FF2B5EF4-FFF2-40B4-BE49-F238E27FC236}">
                <a16:creationId xmlns:a16="http://schemas.microsoft.com/office/drawing/2014/main" id="{3C67A775-3D01-9520-9EFC-48A107DBD2E1}"/>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296385"/>
            <a:ext cx="7556500"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B2764E"/>
            </a:solidFill>
          </p:spPr>
          <p:txBody>
            <a:bodyPr/>
            <a:lstStyle/>
            <a:p>
              <a:endParaRPr lang="en-US"/>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53028" y="8974827"/>
            <a:ext cx="2470772" cy="1718573"/>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B2764E"/>
            </a:solidFill>
          </p:spPr>
          <p:txBody>
            <a:bodyPr/>
            <a:lstStyle/>
            <a:p>
              <a:endParaRPr lang="en-US"/>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p:nvPr/>
        </p:nvGrpSpPr>
        <p:grpSpPr>
          <a:xfrm>
            <a:off x="-53028" y="10164755"/>
            <a:ext cx="7609528"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B2764E"/>
            </a:solidFill>
          </p:spPr>
          <p:txBody>
            <a:bodyPr/>
            <a:lstStyle/>
            <a:p>
              <a:endParaRPr lang="en-US"/>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en-US"/>
          </a:p>
        </p:txBody>
      </p:sp>
      <p:sp>
        <p:nvSpPr>
          <p:cNvPr id="12" name="Freeform 12"/>
          <p:cNvSpPr/>
          <p:nvPr/>
        </p:nvSpPr>
        <p:spPr>
          <a:xfrm>
            <a:off x="4360845" y="4155134"/>
            <a:ext cx="5018934" cy="1649975"/>
          </a:xfrm>
          <a:custGeom>
            <a:avLst/>
            <a:gdLst/>
            <a:ahLst/>
            <a:cxnLst/>
            <a:rect l="l" t="t" r="r" b="b"/>
            <a:pathLst>
              <a:path w="5018934" h="1649975">
                <a:moveTo>
                  <a:pt x="0" y="0"/>
                </a:moveTo>
                <a:lnTo>
                  <a:pt x="5018934" y="0"/>
                </a:lnTo>
                <a:lnTo>
                  <a:pt x="5018934" y="1649975"/>
                </a:lnTo>
                <a:lnTo>
                  <a:pt x="0" y="1649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4679719" y="4453954"/>
            <a:ext cx="916846" cy="1052334"/>
          </a:xfrm>
          <a:custGeom>
            <a:avLst/>
            <a:gdLst/>
            <a:ahLst/>
            <a:cxnLst/>
            <a:rect l="l" t="t" r="r" b="b"/>
            <a:pathLst>
              <a:path w="916846" h="1052334">
                <a:moveTo>
                  <a:pt x="0" y="0"/>
                </a:moveTo>
                <a:lnTo>
                  <a:pt x="916846" y="0"/>
                </a:lnTo>
                <a:lnTo>
                  <a:pt x="916846" y="1052334"/>
                </a:lnTo>
                <a:lnTo>
                  <a:pt x="0" y="10523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4811790" y="2332385"/>
            <a:ext cx="1992210" cy="1382096"/>
          </a:xfrm>
          <a:custGeom>
            <a:avLst/>
            <a:gdLst/>
            <a:ahLst/>
            <a:cxnLst/>
            <a:rect l="l" t="t" r="r" b="b"/>
            <a:pathLst>
              <a:path w="1992210" h="1382096">
                <a:moveTo>
                  <a:pt x="0" y="0"/>
                </a:moveTo>
                <a:lnTo>
                  <a:pt x="1992210" y="0"/>
                </a:lnTo>
                <a:lnTo>
                  <a:pt x="1992210" y="1382096"/>
                </a:lnTo>
                <a:lnTo>
                  <a:pt x="0" y="1382096"/>
                </a:lnTo>
                <a:lnTo>
                  <a:pt x="0" y="0"/>
                </a:lnTo>
                <a:close/>
              </a:path>
            </a:pathLst>
          </a:custGeom>
          <a:blipFill>
            <a:blip r:embed="rId7"/>
            <a:stretch>
              <a:fillRect/>
            </a:stretch>
          </a:blipFill>
        </p:spPr>
        <p:txBody>
          <a:bodyPr/>
          <a:lstStyle/>
          <a:p>
            <a:endParaRPr lang="en-US"/>
          </a:p>
        </p:txBody>
      </p:sp>
      <p:sp>
        <p:nvSpPr>
          <p:cNvPr id="15" name="Freeform 15"/>
          <p:cNvSpPr/>
          <p:nvPr/>
        </p:nvSpPr>
        <p:spPr>
          <a:xfrm>
            <a:off x="1124967" y="7328595"/>
            <a:ext cx="1889432" cy="2895681"/>
          </a:xfrm>
          <a:custGeom>
            <a:avLst/>
            <a:gdLst/>
            <a:ahLst/>
            <a:cxnLst/>
            <a:rect l="l" t="t" r="r" b="b"/>
            <a:pathLst>
              <a:path w="1889432" h="2895681">
                <a:moveTo>
                  <a:pt x="0" y="0"/>
                </a:moveTo>
                <a:lnTo>
                  <a:pt x="1889432" y="0"/>
                </a:lnTo>
                <a:lnTo>
                  <a:pt x="1889432" y="2895681"/>
                </a:lnTo>
                <a:lnTo>
                  <a:pt x="0" y="2895681"/>
                </a:lnTo>
                <a:lnTo>
                  <a:pt x="0" y="0"/>
                </a:lnTo>
                <a:close/>
              </a:path>
            </a:pathLst>
          </a:custGeom>
          <a:blipFill>
            <a:blip r:embed="rId8"/>
            <a:stretch>
              <a:fillRect/>
            </a:stretch>
          </a:blipFill>
        </p:spPr>
        <p:txBody>
          <a:bodyPr/>
          <a:lstStyle/>
          <a:p>
            <a:endParaRPr lang="en-US"/>
          </a:p>
        </p:txBody>
      </p:sp>
      <p:sp>
        <p:nvSpPr>
          <p:cNvPr id="16" name="Freeform 16"/>
          <p:cNvSpPr/>
          <p:nvPr/>
        </p:nvSpPr>
        <p:spPr>
          <a:xfrm>
            <a:off x="191055" y="9863700"/>
            <a:ext cx="3024000" cy="725760"/>
          </a:xfrm>
          <a:custGeom>
            <a:avLst/>
            <a:gdLst/>
            <a:ahLst/>
            <a:cxnLst/>
            <a:rect l="l" t="t" r="r" b="b"/>
            <a:pathLst>
              <a:path w="3024000" h="725760">
                <a:moveTo>
                  <a:pt x="0" y="0"/>
                </a:moveTo>
                <a:lnTo>
                  <a:pt x="3024000" y="0"/>
                </a:lnTo>
                <a:lnTo>
                  <a:pt x="3024000" y="725760"/>
                </a:lnTo>
                <a:lnTo>
                  <a:pt x="0" y="7257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17"/>
          <p:cNvSpPr/>
          <p:nvPr/>
        </p:nvSpPr>
        <p:spPr>
          <a:xfrm>
            <a:off x="354005" y="8498891"/>
            <a:ext cx="951625" cy="1665864"/>
          </a:xfrm>
          <a:custGeom>
            <a:avLst/>
            <a:gdLst/>
            <a:ahLst/>
            <a:cxnLst/>
            <a:rect l="l" t="t" r="r" b="b"/>
            <a:pathLst>
              <a:path w="951625" h="1665864">
                <a:moveTo>
                  <a:pt x="0" y="0"/>
                </a:moveTo>
                <a:lnTo>
                  <a:pt x="951624" y="0"/>
                </a:lnTo>
                <a:lnTo>
                  <a:pt x="951624" y="1665864"/>
                </a:lnTo>
                <a:lnTo>
                  <a:pt x="0" y="1665864"/>
                </a:lnTo>
                <a:lnTo>
                  <a:pt x="0" y="0"/>
                </a:lnTo>
                <a:close/>
              </a:path>
            </a:pathLst>
          </a:custGeom>
          <a:blipFill>
            <a:blip r:embed="rId11"/>
            <a:stretch>
              <a:fillRect/>
            </a:stretch>
          </a:blipFill>
        </p:spPr>
        <p:txBody>
          <a:bodyPr/>
          <a:lstStyle/>
          <a:p>
            <a:endParaRPr lang="en-US"/>
          </a:p>
        </p:txBody>
      </p:sp>
      <p:sp>
        <p:nvSpPr>
          <p:cNvPr id="18" name="TextBox 18"/>
          <p:cNvSpPr txBox="1"/>
          <p:nvPr/>
        </p:nvSpPr>
        <p:spPr>
          <a:xfrm>
            <a:off x="1855435" y="946225"/>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D</a:t>
            </a:r>
            <a:r>
              <a:rPr lang="es-ES" sz="5933" dirty="0">
                <a:solidFill>
                  <a:srgbClr val="000000"/>
                </a:solidFill>
                <a:latin typeface="Antonio Bold"/>
              </a:rPr>
              <a:t>ÍAS DE</a:t>
            </a:r>
            <a:r>
              <a:rPr lang="en-US" sz="5933" dirty="0">
                <a:solidFill>
                  <a:srgbClr val="000000"/>
                </a:solidFill>
                <a:latin typeface="Antonio Bold"/>
              </a:rPr>
              <a:t> ORACIÓN</a:t>
            </a:r>
          </a:p>
        </p:txBody>
      </p:sp>
      <p:sp>
        <p:nvSpPr>
          <p:cNvPr id="19" name="TextBox 19"/>
          <p:cNvSpPr txBox="1"/>
          <p:nvPr/>
        </p:nvSpPr>
        <p:spPr>
          <a:xfrm>
            <a:off x="400176" y="3052003"/>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¡HAGAMOS ESTO!</a:t>
            </a:r>
          </a:p>
        </p:txBody>
      </p:sp>
      <p:sp>
        <p:nvSpPr>
          <p:cNvPr id="20" name="TextBox 20"/>
          <p:cNvSpPr txBox="1"/>
          <p:nvPr/>
        </p:nvSpPr>
        <p:spPr>
          <a:xfrm>
            <a:off x="191055" y="3628196"/>
            <a:ext cx="3266119" cy="3898503"/>
          </a:xfrm>
          <a:prstGeom prst="rect">
            <a:avLst/>
          </a:prstGeom>
        </p:spPr>
        <p:txBody>
          <a:bodyPr lIns="0" tIns="0" rIns="0" bIns="0" rtlCol="0" anchor="t">
            <a:spAutoFit/>
          </a:bodyPr>
          <a:lstStyle/>
          <a:p>
            <a:pPr marL="302261" lvl="1" indent="-151130" algn="just">
              <a:lnSpc>
                <a:spcPts val="1568"/>
              </a:lnSpc>
              <a:buFont typeface="Arial"/>
              <a:buChar char="•"/>
            </a:pPr>
            <a:r>
              <a:rPr lang="es-ES" sz="1400" dirty="0">
                <a:solidFill>
                  <a:srgbClr val="000000"/>
                </a:solidFill>
                <a:latin typeface="Arimo"/>
              </a:rPr>
              <a:t>Piensa en un desafío en tu vida. ¿Cómo puede ayudarte Dios a ser una bendición en esa situación?</a:t>
            </a:r>
          </a:p>
          <a:p>
            <a:pPr marL="302261" lvl="1" indent="-151130" algn="just">
              <a:lnSpc>
                <a:spcPts val="1568"/>
              </a:lnSpc>
              <a:buFont typeface="Arial"/>
              <a:buChar char="•"/>
            </a:pPr>
            <a:r>
              <a:rPr lang="es-ES" sz="1400" dirty="0">
                <a:solidFill>
                  <a:srgbClr val="000000"/>
                </a:solidFill>
                <a:latin typeface="Arimo"/>
              </a:rPr>
              <a:t>¿Conoces a alguien que esté pasando por un momento difícil? ¿Cómo podrías ser de bendición y ánimo para ellos?</a:t>
            </a:r>
          </a:p>
          <a:p>
            <a:pPr marL="302261" lvl="1" indent="-151130" algn="just">
              <a:lnSpc>
                <a:spcPts val="1568"/>
              </a:lnSpc>
              <a:buFont typeface="Arial"/>
              <a:buChar char="•"/>
            </a:pPr>
            <a:r>
              <a:rPr lang="es-ES" sz="1400" dirty="0">
                <a:solidFill>
                  <a:srgbClr val="000000"/>
                </a:solidFill>
                <a:latin typeface="Arimo"/>
              </a:rPr>
              <a:t>¿Cuáles son tus metas en la vida? ¿Qué puedes hacer cada día para dar un paso más hacia esas metas? Puedes leer algunas páginas de un buen libro, escribir una historia bíblica con tus propias palabras, practicar tus habilidades, hacer tu tarea mejor, escuchar, ser amable, ayudar a los demás y elegir pasar tiempo con Dios.</a:t>
            </a:r>
          </a:p>
          <a:p>
            <a:pPr algn="just">
              <a:lnSpc>
                <a:spcPts val="1568"/>
              </a:lnSpc>
            </a:pPr>
            <a:endParaRPr lang="en-US" sz="1400" dirty="0">
              <a:solidFill>
                <a:srgbClr val="000000"/>
              </a:solidFill>
              <a:latin typeface="Arimo"/>
            </a:endParaRPr>
          </a:p>
          <a:p>
            <a:pPr algn="just">
              <a:lnSpc>
                <a:spcPts val="1568"/>
              </a:lnSpc>
              <a:spcBef>
                <a:spcPct val="0"/>
              </a:spcBef>
            </a:pPr>
            <a:r>
              <a:rPr lang="en-US" sz="1400" dirty="0">
                <a:solidFill>
                  <a:srgbClr val="000000"/>
                </a:solidFill>
                <a:latin typeface="Arimo"/>
              </a:rPr>
              <a:t> </a:t>
            </a:r>
          </a:p>
        </p:txBody>
      </p:sp>
      <p:sp>
        <p:nvSpPr>
          <p:cNvPr id="21" name="TextBox 21"/>
          <p:cNvSpPr txBox="1"/>
          <p:nvPr/>
        </p:nvSpPr>
        <p:spPr>
          <a:xfrm>
            <a:off x="3864207" y="5931817"/>
            <a:ext cx="3352529" cy="4103688"/>
          </a:xfrm>
          <a:prstGeom prst="rect">
            <a:avLst/>
          </a:prstGeom>
        </p:spPr>
        <p:txBody>
          <a:bodyPr wrap="square" lIns="0" tIns="0" rIns="0" bIns="0" rtlCol="0" anchor="t">
            <a:spAutoFit/>
          </a:bodyPr>
          <a:lstStyle/>
          <a:p>
            <a:pPr marL="302259" lvl="1" indent="-151129" algn="just">
              <a:lnSpc>
                <a:spcPts val="1567"/>
              </a:lnSpc>
              <a:buFont typeface="Arial"/>
              <a:buChar char="•"/>
            </a:pPr>
            <a:r>
              <a:rPr lang="es-ES" sz="1399" dirty="0">
                <a:solidFill>
                  <a:srgbClr val="000000"/>
                </a:solidFill>
                <a:latin typeface="Arimo"/>
              </a:rPr>
              <a:t>Querido Padre Dios, te alabo por estar conmigo en los momentos difíciles y en los momentos felices.</a:t>
            </a:r>
          </a:p>
          <a:p>
            <a:pPr marL="302259" lvl="1" indent="-151129" algn="just">
              <a:lnSpc>
                <a:spcPts val="1567"/>
              </a:lnSpc>
              <a:buFont typeface="Arial"/>
              <a:buChar char="•"/>
            </a:pPr>
            <a:r>
              <a:rPr lang="es-ES" sz="1399" dirty="0">
                <a:solidFill>
                  <a:srgbClr val="000000"/>
                </a:solidFill>
                <a:latin typeface="Arimo"/>
              </a:rPr>
              <a:t>¡Gracias, Dios, por convertir mis experiencias tristes y duras en algo hermoso y maravilloso en el momento justo!</a:t>
            </a:r>
          </a:p>
          <a:p>
            <a:pPr marL="302259" lvl="1" indent="-151129" algn="just">
              <a:lnSpc>
                <a:spcPts val="1567"/>
              </a:lnSpc>
              <a:buFont typeface="Arial"/>
              <a:buChar char="•"/>
            </a:pPr>
            <a:r>
              <a:rPr lang="es-ES" sz="1399" dirty="0">
                <a:solidFill>
                  <a:srgbClr val="000000"/>
                </a:solidFill>
                <a:latin typeface="Arimo"/>
              </a:rPr>
              <a:t>Perdóname, Padre, por las veces en las que me di por vencido demasiado fácilmente y cuando me olvidé de confiar en ti cuando mi vida era difícil.</a:t>
            </a:r>
          </a:p>
          <a:p>
            <a:pPr marL="302259" lvl="1" indent="-151129" algn="just">
              <a:lnSpc>
                <a:spcPts val="1567"/>
              </a:lnSpc>
              <a:buFont typeface="Arial"/>
              <a:buChar char="•"/>
            </a:pPr>
            <a:r>
              <a:rPr lang="es-ES" sz="1399" dirty="0">
                <a:solidFill>
                  <a:srgbClr val="000000"/>
                </a:solidFill>
                <a:latin typeface="Arimo"/>
              </a:rPr>
              <a:t>Por favor ayúdame a confiar en ti y ser de bendición para los demás, sin importar lo que esté sucediendo en mi vida.</a:t>
            </a:r>
          </a:p>
          <a:p>
            <a:pPr marL="302259" lvl="1" indent="-151129" algn="just">
              <a:lnSpc>
                <a:spcPts val="1567"/>
              </a:lnSpc>
              <a:buFont typeface="Arial"/>
              <a:buChar char="•"/>
            </a:pPr>
            <a:r>
              <a:rPr lang="es-ES" sz="1399" dirty="0">
                <a:solidFill>
                  <a:srgbClr val="000000"/>
                </a:solidFill>
                <a:latin typeface="Arimo"/>
              </a:rPr>
              <a:t>Oro por las personas que enfrentan grandes desafíos. Que sientan tu amor y aliento. Ayúdame a amarlos y también a animarlos.</a:t>
            </a:r>
          </a:p>
          <a:p>
            <a:pPr algn="just">
              <a:lnSpc>
                <a:spcPts val="1567"/>
              </a:lnSpc>
              <a:spcBef>
                <a:spcPct val="0"/>
              </a:spcBef>
            </a:pPr>
            <a:endParaRPr lang="en-US" sz="1399" dirty="0">
              <a:solidFill>
                <a:srgbClr val="000000"/>
              </a:solidFill>
              <a:latin typeface="Arimo"/>
            </a:endParaRPr>
          </a:p>
        </p:txBody>
      </p:sp>
      <p:sp>
        <p:nvSpPr>
          <p:cNvPr id="23" name="TextBox 23"/>
          <p:cNvSpPr txBox="1"/>
          <p:nvPr/>
        </p:nvSpPr>
        <p:spPr>
          <a:xfrm>
            <a:off x="5704565" y="4743850"/>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OREMOS</a:t>
            </a:r>
          </a:p>
        </p:txBody>
      </p:sp>
      <p:sp>
        <p:nvSpPr>
          <p:cNvPr id="24" name="TextBox 24"/>
          <p:cNvSpPr txBox="1"/>
          <p:nvPr/>
        </p:nvSpPr>
        <p:spPr>
          <a:xfrm>
            <a:off x="4097681" y="10289362"/>
            <a:ext cx="236392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rPr>
              <a:t>Ministerio del Niño</a:t>
            </a:r>
          </a:p>
        </p:txBody>
      </p:sp>
      <p:sp>
        <p:nvSpPr>
          <p:cNvPr id="26" name="TextBox 15">
            <a:extLst>
              <a:ext uri="{FF2B5EF4-FFF2-40B4-BE49-F238E27FC236}">
                <a16:creationId xmlns:a16="http://schemas.microsoft.com/office/drawing/2014/main" id="{B28A165F-64AF-B2EA-9726-61635927273A}"/>
              </a:ext>
            </a:extLst>
          </p:cNvPr>
          <p:cNvSpPr txBox="1"/>
          <p:nvPr/>
        </p:nvSpPr>
        <p:spPr>
          <a:xfrm>
            <a:off x="445289" y="464153"/>
            <a:ext cx="7755474" cy="269304"/>
          </a:xfrm>
          <a:prstGeom prst="rect">
            <a:avLst/>
          </a:prstGeom>
        </p:spPr>
        <p:txBody>
          <a:bodyPr lIns="0" tIns="0" rIns="0" bIns="0" rtlCol="0" anchor="t">
            <a:spAutoFit/>
          </a:bodyPr>
          <a:lstStyle/>
          <a:p>
            <a:pPr algn="just">
              <a:lnSpc>
                <a:spcPts val="2093"/>
              </a:lnSpc>
              <a:spcBef>
                <a:spcPct val="0"/>
              </a:spcBef>
            </a:pPr>
            <a:r>
              <a:rPr lang="en-US" sz="1869" dirty="0">
                <a:solidFill>
                  <a:srgbClr val="000000"/>
                </a:solidFill>
                <a:latin typeface="Antonio"/>
              </a:rPr>
              <a:t>10 AL 20 DE ENERO DEL 2024 		   TEMA: FE EN CADA PISADA</a:t>
            </a:r>
          </a:p>
        </p:txBody>
      </p:sp>
      <p:sp>
        <p:nvSpPr>
          <p:cNvPr id="27" name="TextBox 22">
            <a:extLst>
              <a:ext uri="{FF2B5EF4-FFF2-40B4-BE49-F238E27FC236}">
                <a16:creationId xmlns:a16="http://schemas.microsoft.com/office/drawing/2014/main" id="{2A42B62C-4986-A543-BBDA-B2A81699B699}"/>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296385"/>
            <a:ext cx="7556500"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47B6F1"/>
            </a:solidFill>
          </p:spPr>
          <p:txBody>
            <a:bodyPr/>
            <a:lstStyle/>
            <a:p>
              <a:endParaRPr lang="en-US"/>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0" y="8974827"/>
            <a:ext cx="2417744" cy="1718573"/>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47B6F1"/>
            </a:solidFill>
          </p:spPr>
          <p:txBody>
            <a:bodyPr/>
            <a:lstStyle/>
            <a:p>
              <a:endParaRPr lang="en-US"/>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p:nvPr/>
        </p:nvGrpSpPr>
        <p:grpSpPr>
          <a:xfrm>
            <a:off x="-1" y="10164755"/>
            <a:ext cx="7556501"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47B6F1"/>
            </a:solidFill>
          </p:spPr>
          <p:txBody>
            <a:bodyPr/>
            <a:lstStyle/>
            <a:p>
              <a:endParaRPr lang="en-US"/>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en-US"/>
          </a:p>
        </p:txBody>
      </p:sp>
      <p:sp>
        <p:nvSpPr>
          <p:cNvPr id="12" name="Freeform 12"/>
          <p:cNvSpPr/>
          <p:nvPr/>
        </p:nvSpPr>
        <p:spPr>
          <a:xfrm>
            <a:off x="4527273" y="512905"/>
            <a:ext cx="2354584" cy="3100442"/>
          </a:xfrm>
          <a:custGeom>
            <a:avLst/>
            <a:gdLst/>
            <a:ahLst/>
            <a:cxnLst/>
            <a:rect l="l" t="t" r="r" b="b"/>
            <a:pathLst>
              <a:path w="2354584" h="3100442">
                <a:moveTo>
                  <a:pt x="0" y="0"/>
                </a:moveTo>
                <a:lnTo>
                  <a:pt x="2354584" y="0"/>
                </a:lnTo>
                <a:lnTo>
                  <a:pt x="2354584" y="3100442"/>
                </a:lnTo>
                <a:lnTo>
                  <a:pt x="0" y="3100442"/>
                </a:lnTo>
                <a:lnTo>
                  <a:pt x="0" y="0"/>
                </a:lnTo>
                <a:close/>
              </a:path>
            </a:pathLst>
          </a:custGeom>
          <a:blipFill>
            <a:blip r:embed="rId3"/>
            <a:stretch>
              <a:fillRect r="-97453"/>
            </a:stretch>
          </a:blipFill>
        </p:spPr>
        <p:txBody>
          <a:bodyPr/>
          <a:lstStyle/>
          <a:p>
            <a:endParaRPr lang="en-US"/>
          </a:p>
        </p:txBody>
      </p:sp>
      <p:sp>
        <p:nvSpPr>
          <p:cNvPr id="13" name="Freeform 13"/>
          <p:cNvSpPr/>
          <p:nvPr/>
        </p:nvSpPr>
        <p:spPr>
          <a:xfrm>
            <a:off x="829355" y="8321295"/>
            <a:ext cx="2052160" cy="1954683"/>
          </a:xfrm>
          <a:custGeom>
            <a:avLst/>
            <a:gdLst/>
            <a:ahLst/>
            <a:cxnLst/>
            <a:rect l="l" t="t" r="r" b="b"/>
            <a:pathLst>
              <a:path w="2052160" h="1954683">
                <a:moveTo>
                  <a:pt x="0" y="0"/>
                </a:moveTo>
                <a:lnTo>
                  <a:pt x="2052160" y="0"/>
                </a:lnTo>
                <a:lnTo>
                  <a:pt x="2052160" y="1954683"/>
                </a:lnTo>
                <a:lnTo>
                  <a:pt x="0" y="1954683"/>
                </a:lnTo>
                <a:lnTo>
                  <a:pt x="0" y="0"/>
                </a:lnTo>
                <a:close/>
              </a:path>
            </a:pathLst>
          </a:custGeom>
          <a:blipFill>
            <a:blip r:embed="rId4"/>
            <a:stretch>
              <a:fillRect/>
            </a:stretch>
          </a:blipFill>
        </p:spPr>
        <p:txBody>
          <a:bodyPr/>
          <a:lstStyle/>
          <a:p>
            <a:endParaRPr lang="en-US"/>
          </a:p>
        </p:txBody>
      </p:sp>
      <p:sp>
        <p:nvSpPr>
          <p:cNvPr id="14" name="TextBox 14"/>
          <p:cNvSpPr txBox="1"/>
          <p:nvPr/>
        </p:nvSpPr>
        <p:spPr>
          <a:xfrm>
            <a:off x="1855435" y="946225"/>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D</a:t>
            </a:r>
            <a:r>
              <a:rPr lang="es-ES" sz="5933" dirty="0">
                <a:solidFill>
                  <a:srgbClr val="000000"/>
                </a:solidFill>
                <a:latin typeface="Antonio Bold"/>
              </a:rPr>
              <a:t>ÍAS DE</a:t>
            </a:r>
            <a:r>
              <a:rPr lang="en-US" sz="5933" dirty="0">
                <a:solidFill>
                  <a:srgbClr val="000000"/>
                </a:solidFill>
                <a:latin typeface="Antonio Bold"/>
              </a:rPr>
              <a:t> ORACIÓN</a:t>
            </a:r>
          </a:p>
        </p:txBody>
      </p:sp>
      <p:sp>
        <p:nvSpPr>
          <p:cNvPr id="15" name="TextBox 15"/>
          <p:cNvSpPr txBox="1"/>
          <p:nvPr/>
        </p:nvSpPr>
        <p:spPr>
          <a:xfrm>
            <a:off x="400176" y="3016003"/>
            <a:ext cx="3418823" cy="338068"/>
          </a:xfrm>
          <a:prstGeom prst="rect">
            <a:avLst/>
          </a:prstGeom>
        </p:spPr>
        <p:txBody>
          <a:bodyPr lIns="0" tIns="0" rIns="0" bIns="0" rtlCol="0" anchor="t">
            <a:spAutoFit/>
          </a:bodyPr>
          <a:lstStyle/>
          <a:p>
            <a:pPr>
              <a:lnSpc>
                <a:spcPts val="2617"/>
              </a:lnSpc>
            </a:pPr>
            <a:r>
              <a:rPr lang="es-ES" sz="2336" dirty="0">
                <a:solidFill>
                  <a:srgbClr val="000000"/>
                </a:solidFill>
                <a:latin typeface="Antonio Bold"/>
              </a:rPr>
              <a:t>DÍA 7 – ¡ONDAS DE BONDAD!</a:t>
            </a:r>
            <a:endParaRPr lang="en-US" sz="2336" dirty="0">
              <a:solidFill>
                <a:srgbClr val="000000"/>
              </a:solidFill>
              <a:latin typeface="Antonio Bold"/>
            </a:endParaRPr>
          </a:p>
        </p:txBody>
      </p:sp>
      <p:sp>
        <p:nvSpPr>
          <p:cNvPr id="16" name="TextBox 16"/>
          <p:cNvSpPr txBox="1"/>
          <p:nvPr/>
        </p:nvSpPr>
        <p:spPr>
          <a:xfrm>
            <a:off x="407829" y="3515996"/>
            <a:ext cx="3330298" cy="5129609"/>
          </a:xfrm>
          <a:prstGeom prst="rect">
            <a:avLst/>
          </a:prstGeom>
        </p:spPr>
        <p:txBody>
          <a:bodyPr lIns="0" tIns="0" rIns="0" bIns="0" rtlCol="0" anchor="t">
            <a:spAutoFit/>
          </a:bodyPr>
          <a:lstStyle/>
          <a:p>
            <a:pPr algn="just">
              <a:lnSpc>
                <a:spcPts val="1568"/>
              </a:lnSpc>
            </a:pPr>
            <a:r>
              <a:rPr lang="es-ES" sz="1400" dirty="0">
                <a:solidFill>
                  <a:srgbClr val="000000"/>
                </a:solidFill>
                <a:latin typeface="Arimo"/>
              </a:rPr>
              <a:t>“Si se aman los unos a los otros, todo el mundo se dará cuenta de que son discípulos míos” (Juan 13:35, DHH).</a:t>
            </a:r>
          </a:p>
          <a:p>
            <a:pPr algn="just">
              <a:lnSpc>
                <a:spcPts val="1568"/>
              </a:lnSpc>
            </a:pPr>
            <a:endParaRPr lang="es-ES" sz="1400" dirty="0">
              <a:solidFill>
                <a:srgbClr val="000000"/>
              </a:solidFill>
              <a:latin typeface="Arimo"/>
            </a:endParaRPr>
          </a:p>
          <a:p>
            <a:pPr algn="just">
              <a:lnSpc>
                <a:spcPts val="1568"/>
              </a:lnSpc>
            </a:pPr>
            <a:r>
              <a:rPr lang="es-ES" sz="1400" dirty="0">
                <a:solidFill>
                  <a:srgbClr val="000000"/>
                </a:solidFill>
                <a:latin typeface="Arimo"/>
              </a:rPr>
              <a:t>Sammy sostuvo con fuerza su canasta de comida. ¡Tenía tanta hambre! No podía esperar para comer el delicioso pan de mamá y los pececitos que había pescado ayer con papá. Pero estaba escuchando a Jesús y estaba aprendiendo sobre el amor de Dios y sobre cómo ser amables unos con otros. Sammy miró a su alrededor. Nadie más tenía una canasta de almuerzo. Todos debían tener hambre.</a:t>
            </a:r>
          </a:p>
          <a:p>
            <a:pPr algn="just">
              <a:lnSpc>
                <a:spcPts val="1568"/>
              </a:lnSpc>
            </a:pPr>
            <a:endParaRPr lang="es-ES" sz="1400" dirty="0">
              <a:solidFill>
                <a:srgbClr val="000000"/>
              </a:solidFill>
              <a:latin typeface="Arimo"/>
            </a:endParaRPr>
          </a:p>
          <a:p>
            <a:pPr algn="just">
              <a:lnSpc>
                <a:spcPts val="1568"/>
              </a:lnSpc>
            </a:pPr>
            <a:r>
              <a:rPr lang="es-ES" sz="1400" dirty="0">
                <a:solidFill>
                  <a:srgbClr val="000000"/>
                </a:solidFill>
                <a:latin typeface="Arimo"/>
              </a:rPr>
              <a:t>Miró a Jesús. Tampoco tenía comida. Uno de los amigos de Jesús le preguntó a Sammy si tenía algo de comida para compartir. Su estómago hizo ruido, pero respiró hondo, sonrió y le dio su preciado almuerzo. Observó al discípulo llevarle la comida a Jesús. Jesús sonrió, miró al cielo y bendijo el pan y los peces.</a:t>
            </a:r>
          </a:p>
          <a:p>
            <a:pPr algn="just">
              <a:lnSpc>
                <a:spcPts val="1568"/>
              </a:lnSpc>
            </a:pPr>
            <a:r>
              <a:rPr lang="en-US" sz="1400" dirty="0">
                <a:solidFill>
                  <a:srgbClr val="000000"/>
                </a:solidFill>
                <a:latin typeface="Arimo"/>
              </a:rPr>
              <a:t> </a:t>
            </a:r>
          </a:p>
          <a:p>
            <a:pPr algn="just">
              <a:lnSpc>
                <a:spcPts val="1568"/>
              </a:lnSpc>
              <a:spcBef>
                <a:spcPct val="0"/>
              </a:spcBef>
            </a:pPr>
            <a:endParaRPr lang="en-US" sz="1400" dirty="0">
              <a:solidFill>
                <a:srgbClr val="000000"/>
              </a:solidFill>
              <a:latin typeface="Arimo"/>
            </a:endParaRPr>
          </a:p>
        </p:txBody>
      </p:sp>
      <p:sp>
        <p:nvSpPr>
          <p:cNvPr id="17" name="TextBox 17"/>
          <p:cNvSpPr txBox="1"/>
          <p:nvPr/>
        </p:nvSpPr>
        <p:spPr>
          <a:xfrm>
            <a:off x="4147995" y="3822897"/>
            <a:ext cx="3113139" cy="5745163"/>
          </a:xfrm>
          <a:prstGeom prst="rect">
            <a:avLst/>
          </a:prstGeom>
        </p:spPr>
        <p:txBody>
          <a:bodyPr lIns="0" tIns="0" rIns="0" bIns="0" rtlCol="0" anchor="t">
            <a:spAutoFit/>
          </a:bodyPr>
          <a:lstStyle/>
          <a:p>
            <a:pPr algn="just">
              <a:lnSpc>
                <a:spcPts val="1567"/>
              </a:lnSpc>
            </a:pPr>
            <a:r>
              <a:rPr lang="en-US" sz="1399" dirty="0">
                <a:solidFill>
                  <a:srgbClr val="000000"/>
                </a:solidFill>
                <a:latin typeface="Arimo"/>
              </a:rPr>
              <a:t> </a:t>
            </a:r>
            <a:r>
              <a:rPr lang="es-ES" sz="1399" dirty="0">
                <a:solidFill>
                  <a:srgbClr val="000000"/>
                </a:solidFill>
                <a:latin typeface="Arimo"/>
              </a:rPr>
              <a:t>Luego les dio algo de comida a sus discípulos, y ellos se la dieron a otras personas. ¡Pronto todos en la ladera estaban comiendo pan y pescado, incluidos Jesús y Sammy!</a:t>
            </a:r>
          </a:p>
          <a:p>
            <a:pPr algn="just">
              <a:lnSpc>
                <a:spcPts val="1567"/>
              </a:lnSpc>
            </a:pPr>
            <a:endParaRPr lang="es-ES" sz="1399" dirty="0">
              <a:solidFill>
                <a:srgbClr val="000000"/>
              </a:solidFill>
              <a:latin typeface="Arimo"/>
            </a:endParaRPr>
          </a:p>
          <a:p>
            <a:pPr algn="just">
              <a:lnSpc>
                <a:spcPts val="1567"/>
              </a:lnSpc>
            </a:pPr>
            <a:r>
              <a:rPr lang="es-ES" sz="1399" dirty="0">
                <a:solidFill>
                  <a:srgbClr val="000000"/>
                </a:solidFill>
                <a:latin typeface="Arimo"/>
              </a:rPr>
              <a:t>"¡Guau!" pensó Sammy. “Le di mi almuerzo a Jesús y ahora todos tienen alimentos para comer. ¡Incluso están recogiendo todas las sobras!” ¡Sammy se llevó a casa más pan y pescado del que la mamá le había puesto en su canasta a la mañana!</a:t>
            </a:r>
          </a:p>
          <a:p>
            <a:pPr algn="just">
              <a:lnSpc>
                <a:spcPts val="1567"/>
              </a:lnSpc>
            </a:pPr>
            <a:endParaRPr lang="es-ES" sz="1399" dirty="0">
              <a:solidFill>
                <a:srgbClr val="000000"/>
              </a:solidFill>
              <a:latin typeface="Arimo"/>
            </a:endParaRPr>
          </a:p>
          <a:p>
            <a:pPr algn="just">
              <a:lnSpc>
                <a:spcPts val="1567"/>
              </a:lnSpc>
            </a:pPr>
            <a:r>
              <a:rPr lang="es-ES" sz="1399" dirty="0">
                <a:solidFill>
                  <a:srgbClr val="000000"/>
                </a:solidFill>
                <a:latin typeface="Arimo"/>
              </a:rPr>
              <a:t>Sammy descubrió que la bondad produce ondas hermosas y felices. ¡Su almuerzo compartido había formado ondas para alimentar a Jesús y a más de 5,000 personas! ¡Y las sobras las llevaban para alimentar a otras personas! Entonces toda esa gente contó la historia del amor de Jesús, ¡y el milagro se multiplicó! ¡Cada vez que hacemos algo amable, no tenemos idea de cómo Dios usará nuestra bondad para generar ondas que bendecirán a otros con su amor!</a:t>
            </a:r>
            <a:endParaRPr lang="en-US" sz="1399" dirty="0">
              <a:solidFill>
                <a:srgbClr val="000000"/>
              </a:solidFill>
              <a:latin typeface="Arimo"/>
            </a:endParaRPr>
          </a:p>
          <a:p>
            <a:pPr algn="just">
              <a:lnSpc>
                <a:spcPts val="1567"/>
              </a:lnSpc>
              <a:spcBef>
                <a:spcPct val="0"/>
              </a:spcBef>
            </a:pPr>
            <a:endParaRPr lang="en-US" sz="1399" dirty="0">
              <a:solidFill>
                <a:srgbClr val="000000"/>
              </a:solidFill>
              <a:latin typeface="Arimo"/>
            </a:endParaRPr>
          </a:p>
        </p:txBody>
      </p:sp>
      <p:sp>
        <p:nvSpPr>
          <p:cNvPr id="19" name="TextBox 19"/>
          <p:cNvSpPr txBox="1"/>
          <p:nvPr/>
        </p:nvSpPr>
        <p:spPr>
          <a:xfrm>
            <a:off x="4068979" y="10289362"/>
            <a:ext cx="2417744"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rPr>
              <a:t>Ministerio del Niño</a:t>
            </a:r>
          </a:p>
        </p:txBody>
      </p:sp>
      <p:sp>
        <p:nvSpPr>
          <p:cNvPr id="21" name="TextBox 15">
            <a:extLst>
              <a:ext uri="{FF2B5EF4-FFF2-40B4-BE49-F238E27FC236}">
                <a16:creationId xmlns:a16="http://schemas.microsoft.com/office/drawing/2014/main" id="{B2BFFEC8-0500-2CA7-09AE-B63FA9E23982}"/>
              </a:ext>
            </a:extLst>
          </p:cNvPr>
          <p:cNvSpPr txBox="1"/>
          <p:nvPr/>
        </p:nvSpPr>
        <p:spPr>
          <a:xfrm>
            <a:off x="445289" y="464153"/>
            <a:ext cx="7755474" cy="269304"/>
          </a:xfrm>
          <a:prstGeom prst="rect">
            <a:avLst/>
          </a:prstGeom>
        </p:spPr>
        <p:txBody>
          <a:bodyPr lIns="0" tIns="0" rIns="0" bIns="0" rtlCol="0" anchor="t">
            <a:spAutoFit/>
          </a:bodyPr>
          <a:lstStyle/>
          <a:p>
            <a:pPr algn="just">
              <a:lnSpc>
                <a:spcPts val="2093"/>
              </a:lnSpc>
              <a:spcBef>
                <a:spcPct val="0"/>
              </a:spcBef>
            </a:pPr>
            <a:r>
              <a:rPr lang="en-US" sz="1869" dirty="0">
                <a:solidFill>
                  <a:srgbClr val="000000"/>
                </a:solidFill>
                <a:latin typeface="Antonio"/>
              </a:rPr>
              <a:t>10 AL 20 DE ENERO DEL 2024 		   TEMA: FE EN CADA PISADA</a:t>
            </a:r>
          </a:p>
        </p:txBody>
      </p:sp>
      <p:sp>
        <p:nvSpPr>
          <p:cNvPr id="22" name="TextBox 22">
            <a:extLst>
              <a:ext uri="{FF2B5EF4-FFF2-40B4-BE49-F238E27FC236}">
                <a16:creationId xmlns:a16="http://schemas.microsoft.com/office/drawing/2014/main" id="{7A51B9E4-B4E4-E288-01B7-2F7D258E5723}"/>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96385"/>
            <a:ext cx="7818017"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47B6F1"/>
            </a:solidFill>
          </p:spPr>
          <p:txBody>
            <a:bodyPr/>
            <a:lstStyle/>
            <a:p>
              <a:endParaRPr lang="en-US"/>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44102" y="8974827"/>
            <a:ext cx="2461845" cy="1718573"/>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47B6F1"/>
            </a:solidFill>
          </p:spPr>
          <p:txBody>
            <a:bodyPr/>
            <a:lstStyle/>
            <a:p>
              <a:endParaRPr lang="en-US"/>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p:nvPr/>
        </p:nvGrpSpPr>
        <p:grpSpPr>
          <a:xfrm>
            <a:off x="-44103" y="10164755"/>
            <a:ext cx="7600603"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47B6F1"/>
            </a:solidFill>
          </p:spPr>
          <p:txBody>
            <a:bodyPr/>
            <a:lstStyle/>
            <a:p>
              <a:endParaRPr lang="en-US"/>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en-US"/>
          </a:p>
        </p:txBody>
      </p:sp>
      <p:sp>
        <p:nvSpPr>
          <p:cNvPr id="12" name="Freeform 12"/>
          <p:cNvSpPr/>
          <p:nvPr/>
        </p:nvSpPr>
        <p:spPr>
          <a:xfrm>
            <a:off x="4360845" y="4155134"/>
            <a:ext cx="5018934" cy="1649975"/>
          </a:xfrm>
          <a:custGeom>
            <a:avLst/>
            <a:gdLst/>
            <a:ahLst/>
            <a:cxnLst/>
            <a:rect l="l" t="t" r="r" b="b"/>
            <a:pathLst>
              <a:path w="5018934" h="1649975">
                <a:moveTo>
                  <a:pt x="0" y="0"/>
                </a:moveTo>
                <a:lnTo>
                  <a:pt x="5018934" y="0"/>
                </a:lnTo>
                <a:lnTo>
                  <a:pt x="5018934" y="1649975"/>
                </a:lnTo>
                <a:lnTo>
                  <a:pt x="0" y="1649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4679719" y="4453954"/>
            <a:ext cx="916846" cy="1052334"/>
          </a:xfrm>
          <a:custGeom>
            <a:avLst/>
            <a:gdLst/>
            <a:ahLst/>
            <a:cxnLst/>
            <a:rect l="l" t="t" r="r" b="b"/>
            <a:pathLst>
              <a:path w="916846" h="1052334">
                <a:moveTo>
                  <a:pt x="0" y="0"/>
                </a:moveTo>
                <a:lnTo>
                  <a:pt x="916846" y="0"/>
                </a:lnTo>
                <a:lnTo>
                  <a:pt x="916846" y="1052334"/>
                </a:lnTo>
                <a:lnTo>
                  <a:pt x="0" y="10523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624513" y="7567704"/>
            <a:ext cx="2461844" cy="1803860"/>
          </a:xfrm>
          <a:custGeom>
            <a:avLst/>
            <a:gdLst/>
            <a:ahLst/>
            <a:cxnLst/>
            <a:rect l="l" t="t" r="r" b="b"/>
            <a:pathLst>
              <a:path w="2461844" h="1803860">
                <a:moveTo>
                  <a:pt x="0" y="0"/>
                </a:moveTo>
                <a:lnTo>
                  <a:pt x="2461844" y="0"/>
                </a:lnTo>
                <a:lnTo>
                  <a:pt x="2461844" y="1803860"/>
                </a:lnTo>
                <a:lnTo>
                  <a:pt x="0" y="18038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4545097" y="2489031"/>
            <a:ext cx="1736701" cy="1454487"/>
          </a:xfrm>
          <a:custGeom>
            <a:avLst/>
            <a:gdLst/>
            <a:ahLst/>
            <a:cxnLst/>
            <a:rect l="l" t="t" r="r" b="b"/>
            <a:pathLst>
              <a:path w="1736701" h="1454487">
                <a:moveTo>
                  <a:pt x="0" y="0"/>
                </a:moveTo>
                <a:lnTo>
                  <a:pt x="1736702" y="0"/>
                </a:lnTo>
                <a:lnTo>
                  <a:pt x="1736702" y="1454487"/>
                </a:lnTo>
                <a:lnTo>
                  <a:pt x="0" y="14544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TextBox 16"/>
          <p:cNvSpPr txBox="1"/>
          <p:nvPr/>
        </p:nvSpPr>
        <p:spPr>
          <a:xfrm>
            <a:off x="1855435" y="946225"/>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D</a:t>
            </a:r>
            <a:r>
              <a:rPr lang="es-ES" sz="5933" dirty="0">
                <a:solidFill>
                  <a:srgbClr val="000000"/>
                </a:solidFill>
                <a:latin typeface="Antonio Bold"/>
              </a:rPr>
              <a:t>ÍAS DE</a:t>
            </a:r>
            <a:r>
              <a:rPr lang="en-US" sz="5933" dirty="0">
                <a:solidFill>
                  <a:srgbClr val="000000"/>
                </a:solidFill>
                <a:latin typeface="Antonio Bold"/>
              </a:rPr>
              <a:t> ORACIÓN</a:t>
            </a:r>
          </a:p>
        </p:txBody>
      </p:sp>
      <p:sp>
        <p:nvSpPr>
          <p:cNvPr id="17" name="TextBox 17"/>
          <p:cNvSpPr txBox="1"/>
          <p:nvPr/>
        </p:nvSpPr>
        <p:spPr>
          <a:xfrm>
            <a:off x="400176" y="3052003"/>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¡HAGAMOS ESTO!</a:t>
            </a:r>
          </a:p>
        </p:txBody>
      </p:sp>
      <p:sp>
        <p:nvSpPr>
          <p:cNvPr id="18" name="TextBox 18"/>
          <p:cNvSpPr txBox="1"/>
          <p:nvPr/>
        </p:nvSpPr>
        <p:spPr>
          <a:xfrm>
            <a:off x="191055" y="3628196"/>
            <a:ext cx="3266119" cy="2667397"/>
          </a:xfrm>
          <a:prstGeom prst="rect">
            <a:avLst/>
          </a:prstGeom>
        </p:spPr>
        <p:txBody>
          <a:bodyPr lIns="0" tIns="0" rIns="0" bIns="0" rtlCol="0" anchor="t">
            <a:spAutoFit/>
          </a:bodyPr>
          <a:lstStyle/>
          <a:p>
            <a:pPr marL="302261" lvl="1" indent="-151130" algn="just">
              <a:lnSpc>
                <a:spcPts val="1568"/>
              </a:lnSpc>
              <a:buFont typeface="Arial"/>
              <a:buChar char="•"/>
            </a:pPr>
            <a:r>
              <a:rPr lang="es-ES" sz="1400" dirty="0">
                <a:solidFill>
                  <a:srgbClr val="000000"/>
                </a:solidFill>
                <a:latin typeface="Arimo"/>
              </a:rPr>
              <a:t>Haz una lista de las formas en las que puedes ser amable con los demás. Intenta hacer al menos una cosa amable cada día y fíjate cómo te hace sentir.</a:t>
            </a:r>
          </a:p>
          <a:p>
            <a:pPr marL="302261" lvl="1" indent="-151130" algn="just">
              <a:lnSpc>
                <a:spcPts val="1568"/>
              </a:lnSpc>
              <a:buFont typeface="Arial"/>
              <a:buChar char="•"/>
            </a:pPr>
            <a:r>
              <a:rPr lang="es-ES" sz="1400" dirty="0">
                <a:solidFill>
                  <a:srgbClr val="000000"/>
                </a:solidFill>
                <a:latin typeface="Arimo"/>
              </a:rPr>
              <a:t>Puedes sonreír, dar las gracias, ofrecerte a ayudar a alguien, dar ánimo, darle un abrazo y decirle a alguien que es especial para ti.</a:t>
            </a:r>
          </a:p>
          <a:p>
            <a:pPr marL="302261" lvl="1" indent="-151130" algn="just">
              <a:lnSpc>
                <a:spcPts val="1568"/>
              </a:lnSpc>
              <a:buFont typeface="Arial"/>
              <a:buChar char="•"/>
            </a:pPr>
            <a:r>
              <a:rPr lang="es-ES" sz="1400" dirty="0">
                <a:solidFill>
                  <a:srgbClr val="000000"/>
                </a:solidFill>
                <a:latin typeface="Arimo"/>
              </a:rPr>
              <a:t>¿Sabías que ser amable con los demás también te hace sentir más feliz? ¡Es un regalo que se vuelve hacia ti!</a:t>
            </a:r>
          </a:p>
        </p:txBody>
      </p:sp>
      <p:sp>
        <p:nvSpPr>
          <p:cNvPr id="19" name="TextBox 19"/>
          <p:cNvSpPr txBox="1"/>
          <p:nvPr/>
        </p:nvSpPr>
        <p:spPr>
          <a:xfrm>
            <a:off x="4192394" y="6006352"/>
            <a:ext cx="3024342" cy="3693319"/>
          </a:xfrm>
          <a:prstGeom prst="rect">
            <a:avLst/>
          </a:prstGeom>
        </p:spPr>
        <p:txBody>
          <a:bodyPr lIns="0" tIns="0" rIns="0" bIns="0" rtlCol="0" anchor="t">
            <a:spAutoFit/>
          </a:bodyPr>
          <a:lstStyle/>
          <a:p>
            <a:pPr marL="302259" lvl="1" indent="-151129" algn="just">
              <a:lnSpc>
                <a:spcPts val="1567"/>
              </a:lnSpc>
              <a:buFont typeface="Arial"/>
              <a:buChar char="•"/>
            </a:pPr>
            <a:r>
              <a:rPr lang="es-ES" sz="1399" dirty="0">
                <a:solidFill>
                  <a:srgbClr val="000000"/>
                </a:solidFill>
                <a:latin typeface="Arimo"/>
              </a:rPr>
              <a:t>Querido Padre Dios, ¡te amo y te alabo por tu bondad amorosa! ¡Quiero seguir aprendiendo más sobre tu amor por toda la eternidad!</a:t>
            </a:r>
          </a:p>
          <a:p>
            <a:pPr marL="302259" lvl="1" indent="-151129" algn="just">
              <a:lnSpc>
                <a:spcPts val="1567"/>
              </a:lnSpc>
              <a:buFont typeface="Arial"/>
              <a:buChar char="•"/>
            </a:pPr>
            <a:r>
              <a:rPr lang="es-ES" sz="1399" dirty="0">
                <a:solidFill>
                  <a:srgbClr val="000000"/>
                </a:solidFill>
                <a:latin typeface="Arimo"/>
              </a:rPr>
              <a:t>Gracias Dios por mostrarme tu amor al...</a:t>
            </a:r>
          </a:p>
          <a:p>
            <a:pPr marL="302259" lvl="1" indent="-151129" algn="just">
              <a:lnSpc>
                <a:spcPts val="1567"/>
              </a:lnSpc>
              <a:buFont typeface="Arial"/>
              <a:buChar char="•"/>
            </a:pPr>
            <a:r>
              <a:rPr lang="es-ES" sz="1399" dirty="0">
                <a:solidFill>
                  <a:srgbClr val="000000"/>
                </a:solidFill>
                <a:latin typeface="Arimo"/>
              </a:rPr>
              <a:t>Perdóname, Padre, porque me resistí a ser amable con...</a:t>
            </a:r>
          </a:p>
          <a:p>
            <a:pPr marL="302259" lvl="1" indent="-151129" algn="just">
              <a:lnSpc>
                <a:spcPts val="1567"/>
              </a:lnSpc>
              <a:buFont typeface="Arial"/>
              <a:buChar char="•"/>
            </a:pPr>
            <a:r>
              <a:rPr lang="es-ES" sz="1399" dirty="0">
                <a:solidFill>
                  <a:srgbClr val="000000"/>
                </a:solidFill>
                <a:latin typeface="Arimo"/>
              </a:rPr>
              <a:t>Por favor llena mi corazón con tu amor para que pueda compartirlo con los demás.</a:t>
            </a:r>
          </a:p>
          <a:p>
            <a:pPr marL="302259" lvl="1" indent="-151129" algn="just">
              <a:lnSpc>
                <a:spcPts val="1567"/>
              </a:lnSpc>
              <a:buFont typeface="Arial"/>
              <a:buChar char="•"/>
            </a:pPr>
            <a:r>
              <a:rPr lang="es-ES" sz="1399" dirty="0">
                <a:solidFill>
                  <a:srgbClr val="000000"/>
                </a:solidFill>
                <a:latin typeface="Arimo"/>
              </a:rPr>
              <a:t>Oro para que todos los que te conocen aprendan a compartir tu amor con los demás, siendo amables y amorosos.</a:t>
            </a:r>
          </a:p>
          <a:p>
            <a:pPr algn="just">
              <a:lnSpc>
                <a:spcPts val="1567"/>
              </a:lnSpc>
            </a:pPr>
            <a:endParaRPr lang="en-US" sz="1399" dirty="0">
              <a:solidFill>
                <a:srgbClr val="000000"/>
              </a:solidFill>
              <a:latin typeface="Arimo"/>
            </a:endParaRPr>
          </a:p>
          <a:p>
            <a:pPr algn="just">
              <a:lnSpc>
                <a:spcPts val="1567"/>
              </a:lnSpc>
              <a:spcBef>
                <a:spcPct val="0"/>
              </a:spcBef>
            </a:pPr>
            <a:endParaRPr lang="en-US" sz="1399" dirty="0">
              <a:solidFill>
                <a:srgbClr val="000000"/>
              </a:solidFill>
              <a:latin typeface="Arimo"/>
            </a:endParaRPr>
          </a:p>
        </p:txBody>
      </p:sp>
      <p:sp>
        <p:nvSpPr>
          <p:cNvPr id="21" name="TextBox 21"/>
          <p:cNvSpPr txBox="1"/>
          <p:nvPr/>
        </p:nvSpPr>
        <p:spPr>
          <a:xfrm>
            <a:off x="5704565" y="4743850"/>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OREMOS</a:t>
            </a:r>
          </a:p>
        </p:txBody>
      </p:sp>
      <p:sp>
        <p:nvSpPr>
          <p:cNvPr id="22" name="TextBox 22"/>
          <p:cNvSpPr txBox="1"/>
          <p:nvPr/>
        </p:nvSpPr>
        <p:spPr>
          <a:xfrm>
            <a:off x="4165491" y="10289362"/>
            <a:ext cx="2222469"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rPr>
              <a:t>Ministerio del Niño</a:t>
            </a:r>
          </a:p>
        </p:txBody>
      </p:sp>
      <p:sp>
        <p:nvSpPr>
          <p:cNvPr id="24" name="TextBox 15">
            <a:extLst>
              <a:ext uri="{FF2B5EF4-FFF2-40B4-BE49-F238E27FC236}">
                <a16:creationId xmlns:a16="http://schemas.microsoft.com/office/drawing/2014/main" id="{7B0D1B55-4D9E-5014-84C0-4F67921FABCA}"/>
              </a:ext>
            </a:extLst>
          </p:cNvPr>
          <p:cNvSpPr txBox="1"/>
          <p:nvPr/>
        </p:nvSpPr>
        <p:spPr>
          <a:xfrm>
            <a:off x="445289" y="464153"/>
            <a:ext cx="7755474" cy="269304"/>
          </a:xfrm>
          <a:prstGeom prst="rect">
            <a:avLst/>
          </a:prstGeom>
        </p:spPr>
        <p:txBody>
          <a:bodyPr lIns="0" tIns="0" rIns="0" bIns="0" rtlCol="0" anchor="t">
            <a:spAutoFit/>
          </a:bodyPr>
          <a:lstStyle/>
          <a:p>
            <a:pPr algn="just">
              <a:lnSpc>
                <a:spcPts val="2093"/>
              </a:lnSpc>
              <a:spcBef>
                <a:spcPct val="0"/>
              </a:spcBef>
            </a:pPr>
            <a:r>
              <a:rPr lang="en-US" sz="1869" dirty="0">
                <a:solidFill>
                  <a:srgbClr val="000000"/>
                </a:solidFill>
                <a:latin typeface="Antonio"/>
              </a:rPr>
              <a:t>10 AL 20 DE ENERO DEL 2024 		   TEMA: FE EN CADA PISADA</a:t>
            </a:r>
          </a:p>
        </p:txBody>
      </p:sp>
      <p:sp>
        <p:nvSpPr>
          <p:cNvPr id="25" name="TextBox 22">
            <a:extLst>
              <a:ext uri="{FF2B5EF4-FFF2-40B4-BE49-F238E27FC236}">
                <a16:creationId xmlns:a16="http://schemas.microsoft.com/office/drawing/2014/main" id="{B236EF54-73B0-C698-968D-802E4E0E428F}"/>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296385"/>
            <a:ext cx="7556501"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F8B9E7"/>
            </a:solidFill>
          </p:spPr>
          <p:txBody>
            <a:bodyPr/>
            <a:lstStyle/>
            <a:p>
              <a:endParaRPr lang="en-US"/>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0" y="8974827"/>
            <a:ext cx="2417744" cy="1718573"/>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F8B9E7"/>
            </a:solidFill>
          </p:spPr>
          <p:txBody>
            <a:bodyPr/>
            <a:lstStyle/>
            <a:p>
              <a:endParaRPr lang="en-US"/>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p:nvPr/>
        </p:nvGrpSpPr>
        <p:grpSpPr>
          <a:xfrm>
            <a:off x="-1" y="10164755"/>
            <a:ext cx="7556501"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F8B9E7"/>
            </a:solidFill>
          </p:spPr>
          <p:txBody>
            <a:bodyPr/>
            <a:lstStyle/>
            <a:p>
              <a:endParaRPr lang="en-US"/>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en-US"/>
          </a:p>
        </p:txBody>
      </p:sp>
      <p:sp>
        <p:nvSpPr>
          <p:cNvPr id="12" name="Freeform 12"/>
          <p:cNvSpPr/>
          <p:nvPr/>
        </p:nvSpPr>
        <p:spPr>
          <a:xfrm>
            <a:off x="4297409" y="1076475"/>
            <a:ext cx="3155698" cy="2103799"/>
          </a:xfrm>
          <a:custGeom>
            <a:avLst/>
            <a:gdLst/>
            <a:ahLst/>
            <a:cxnLst/>
            <a:rect l="l" t="t" r="r" b="b"/>
            <a:pathLst>
              <a:path w="3155698" h="2103799">
                <a:moveTo>
                  <a:pt x="0" y="0"/>
                </a:moveTo>
                <a:lnTo>
                  <a:pt x="3155698" y="0"/>
                </a:lnTo>
                <a:lnTo>
                  <a:pt x="3155698" y="2103799"/>
                </a:lnTo>
                <a:lnTo>
                  <a:pt x="0" y="2103799"/>
                </a:lnTo>
                <a:lnTo>
                  <a:pt x="0" y="0"/>
                </a:lnTo>
                <a:close/>
              </a:path>
            </a:pathLst>
          </a:custGeom>
          <a:blipFill>
            <a:blip r:embed="rId3"/>
            <a:stretch>
              <a:fillRect/>
            </a:stretch>
          </a:blipFill>
        </p:spPr>
        <p:txBody>
          <a:bodyPr/>
          <a:lstStyle/>
          <a:p>
            <a:endParaRPr lang="en-US"/>
          </a:p>
        </p:txBody>
      </p:sp>
      <p:sp>
        <p:nvSpPr>
          <p:cNvPr id="13" name="Freeform 13"/>
          <p:cNvSpPr/>
          <p:nvPr/>
        </p:nvSpPr>
        <p:spPr>
          <a:xfrm>
            <a:off x="584754" y="7692645"/>
            <a:ext cx="1170080" cy="1983187"/>
          </a:xfrm>
          <a:custGeom>
            <a:avLst/>
            <a:gdLst/>
            <a:ahLst/>
            <a:cxnLst/>
            <a:rect l="l" t="t" r="r" b="b"/>
            <a:pathLst>
              <a:path w="1170080" h="1983187">
                <a:moveTo>
                  <a:pt x="0" y="0"/>
                </a:moveTo>
                <a:lnTo>
                  <a:pt x="1170081" y="0"/>
                </a:lnTo>
                <a:lnTo>
                  <a:pt x="1170081" y="1983187"/>
                </a:lnTo>
                <a:lnTo>
                  <a:pt x="0" y="1983187"/>
                </a:lnTo>
                <a:lnTo>
                  <a:pt x="0" y="0"/>
                </a:lnTo>
                <a:close/>
              </a:path>
            </a:pathLst>
          </a:custGeom>
          <a:blipFill>
            <a:blip r:embed="rId4"/>
            <a:stretch>
              <a:fillRect/>
            </a:stretch>
          </a:blipFill>
        </p:spPr>
        <p:txBody>
          <a:bodyPr/>
          <a:lstStyle/>
          <a:p>
            <a:endParaRPr lang="en-US"/>
          </a:p>
        </p:txBody>
      </p:sp>
      <p:sp>
        <p:nvSpPr>
          <p:cNvPr id="14" name="Freeform 14"/>
          <p:cNvSpPr/>
          <p:nvPr/>
        </p:nvSpPr>
        <p:spPr>
          <a:xfrm>
            <a:off x="1855435" y="7987210"/>
            <a:ext cx="1162096" cy="1975234"/>
          </a:xfrm>
          <a:custGeom>
            <a:avLst/>
            <a:gdLst/>
            <a:ahLst/>
            <a:cxnLst/>
            <a:rect l="l" t="t" r="r" b="b"/>
            <a:pathLst>
              <a:path w="1162096" h="1975234">
                <a:moveTo>
                  <a:pt x="0" y="0"/>
                </a:moveTo>
                <a:lnTo>
                  <a:pt x="1162096" y="0"/>
                </a:lnTo>
                <a:lnTo>
                  <a:pt x="1162096" y="1975234"/>
                </a:lnTo>
                <a:lnTo>
                  <a:pt x="0" y="1975234"/>
                </a:lnTo>
                <a:lnTo>
                  <a:pt x="0" y="0"/>
                </a:lnTo>
                <a:close/>
              </a:path>
            </a:pathLst>
          </a:custGeom>
          <a:blipFill>
            <a:blip r:embed="rId5"/>
            <a:stretch>
              <a:fillRect/>
            </a:stretch>
          </a:blipFill>
        </p:spPr>
        <p:txBody>
          <a:bodyPr/>
          <a:lstStyle/>
          <a:p>
            <a:endParaRPr lang="en-US"/>
          </a:p>
        </p:txBody>
      </p:sp>
      <p:sp>
        <p:nvSpPr>
          <p:cNvPr id="15" name="TextBox 15"/>
          <p:cNvSpPr txBox="1"/>
          <p:nvPr/>
        </p:nvSpPr>
        <p:spPr>
          <a:xfrm>
            <a:off x="1855435" y="946225"/>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D</a:t>
            </a:r>
            <a:r>
              <a:rPr lang="es-ES" sz="5933" dirty="0">
                <a:solidFill>
                  <a:srgbClr val="000000"/>
                </a:solidFill>
                <a:latin typeface="Antonio Bold"/>
              </a:rPr>
              <a:t>ÍAS DE</a:t>
            </a:r>
            <a:r>
              <a:rPr lang="en-US" sz="5933" dirty="0">
                <a:solidFill>
                  <a:srgbClr val="000000"/>
                </a:solidFill>
                <a:latin typeface="Antonio Bold"/>
              </a:rPr>
              <a:t> ORACIÓN</a:t>
            </a:r>
          </a:p>
        </p:txBody>
      </p:sp>
      <p:sp>
        <p:nvSpPr>
          <p:cNvPr id="16" name="TextBox 16"/>
          <p:cNvSpPr txBox="1"/>
          <p:nvPr/>
        </p:nvSpPr>
        <p:spPr>
          <a:xfrm>
            <a:off x="400176" y="3016003"/>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DÍA 8 – ¡GRACIAS!</a:t>
            </a:r>
          </a:p>
        </p:txBody>
      </p:sp>
      <p:sp>
        <p:nvSpPr>
          <p:cNvPr id="17" name="TextBox 17"/>
          <p:cNvSpPr txBox="1"/>
          <p:nvPr/>
        </p:nvSpPr>
        <p:spPr>
          <a:xfrm>
            <a:off x="407829" y="3515996"/>
            <a:ext cx="3330298" cy="4103688"/>
          </a:xfrm>
          <a:prstGeom prst="rect">
            <a:avLst/>
          </a:prstGeom>
        </p:spPr>
        <p:txBody>
          <a:bodyPr lIns="0" tIns="0" rIns="0" bIns="0" rtlCol="0" anchor="t">
            <a:spAutoFit/>
          </a:bodyPr>
          <a:lstStyle/>
          <a:p>
            <a:pPr algn="just">
              <a:lnSpc>
                <a:spcPts val="1568"/>
              </a:lnSpc>
            </a:pPr>
            <a:r>
              <a:rPr lang="es-ES" sz="1400" dirty="0">
                <a:solidFill>
                  <a:srgbClr val="000000"/>
                </a:solidFill>
                <a:latin typeface="Arimo"/>
              </a:rPr>
              <a:t>“El reino que Dios nos da no puede ser movido. Demos gracias por esto, y adoremos a Dios con la devoción y reverencia que le agradan” (Hebreos 12:28, DHH).</a:t>
            </a:r>
          </a:p>
          <a:p>
            <a:pPr algn="just">
              <a:lnSpc>
                <a:spcPts val="1568"/>
              </a:lnSpc>
            </a:pPr>
            <a:endParaRPr lang="es-ES" sz="1400" dirty="0">
              <a:solidFill>
                <a:srgbClr val="000000"/>
              </a:solidFill>
              <a:latin typeface="Arimo"/>
            </a:endParaRPr>
          </a:p>
          <a:p>
            <a:pPr algn="just">
              <a:lnSpc>
                <a:spcPts val="1568"/>
              </a:lnSpc>
            </a:pPr>
            <a:r>
              <a:rPr lang="es-ES" sz="1400" dirty="0">
                <a:solidFill>
                  <a:srgbClr val="000000"/>
                </a:solidFill>
                <a:latin typeface="Arimo"/>
              </a:rPr>
              <a:t>María estaba buscando una manera maravillosa de decirle gracias a Jesús. Había cometido muchos errores en su vida y otras personas la habían tratado mal. Pero Jesús siempre fue amable con ella y ella lo amaba mucho. María disfrutaba los momentos en que Jesús venía a su casa y le enseñaba sobre el maravilloso amor de Dios por cada persona, sin importar lo que hubieran hecho o dejado de hacer. ¡Él la dejó sentarse a sus pies y aprender porque quería que las mujeres supieran que ellas también podían ser sus discípulas!</a:t>
            </a:r>
          </a:p>
        </p:txBody>
      </p:sp>
      <p:sp>
        <p:nvSpPr>
          <p:cNvPr id="18" name="TextBox 18"/>
          <p:cNvSpPr txBox="1"/>
          <p:nvPr/>
        </p:nvSpPr>
        <p:spPr>
          <a:xfrm>
            <a:off x="4147995" y="3822897"/>
            <a:ext cx="3113139" cy="5745163"/>
          </a:xfrm>
          <a:prstGeom prst="rect">
            <a:avLst/>
          </a:prstGeom>
        </p:spPr>
        <p:txBody>
          <a:bodyPr lIns="0" tIns="0" rIns="0" bIns="0" rtlCol="0" anchor="t">
            <a:spAutoFit/>
          </a:bodyPr>
          <a:lstStyle/>
          <a:p>
            <a:pPr algn="just">
              <a:lnSpc>
                <a:spcPts val="1567"/>
              </a:lnSpc>
            </a:pPr>
            <a:r>
              <a:rPr lang="en-US" sz="1399" dirty="0">
                <a:solidFill>
                  <a:srgbClr val="000000"/>
                </a:solidFill>
                <a:latin typeface="Arimo"/>
              </a:rPr>
              <a:t> </a:t>
            </a:r>
            <a:r>
              <a:rPr lang="es-ES" sz="1399" dirty="0">
                <a:solidFill>
                  <a:srgbClr val="000000"/>
                </a:solidFill>
                <a:latin typeface="Arimo"/>
              </a:rPr>
              <a:t>Cuando murió su hermano Lázaro, María estaba desconsolada. Estaba muy decepcionada porque Jesús no había venido a sanarlo. ¡Pero Jesús tenía un plan aún mejor y lo resucitó! ¡Ese fue el regalo más increíble que jamás haya existido! ¿Cómo podría alguna vez decirle gracias a Jesús por ese asombroso milagro? Se preguntó qué hacer. Luego encontró un frasco de perfume muy caro y lo derramó sobre los pies de Jesús durante una cena. Los invitados no entendían lo que ella estaba haciendo, pero Jesús sabía que ella estaba diciéndole gracias de la mejor manera que podía. ¡Dijo que su regalo de agradecimiento era tan especial que sería recordado para siempre!</a:t>
            </a:r>
          </a:p>
          <a:p>
            <a:pPr algn="just">
              <a:lnSpc>
                <a:spcPts val="1567"/>
              </a:lnSpc>
            </a:pPr>
            <a:endParaRPr lang="es-ES" sz="1399" dirty="0">
              <a:solidFill>
                <a:srgbClr val="000000"/>
              </a:solidFill>
              <a:latin typeface="Arimo"/>
            </a:endParaRPr>
          </a:p>
          <a:p>
            <a:pPr algn="just">
              <a:lnSpc>
                <a:spcPts val="1567"/>
              </a:lnSpc>
            </a:pPr>
            <a:r>
              <a:rPr lang="es-ES" sz="1399" dirty="0">
                <a:solidFill>
                  <a:srgbClr val="000000"/>
                </a:solidFill>
                <a:latin typeface="Arimo"/>
              </a:rPr>
              <a:t>Podemos decirle gracias a Dios de muchas maneras, porque cada vez que decimos gracias a Dios o a cualquier otra persona, ello nos recuerda lo bendecidos que somos y también ¡hace que nos sintamos más felices!</a:t>
            </a:r>
            <a:endParaRPr lang="en-US" sz="1399" dirty="0">
              <a:solidFill>
                <a:srgbClr val="000000"/>
              </a:solidFill>
              <a:latin typeface="Arimo"/>
            </a:endParaRPr>
          </a:p>
          <a:p>
            <a:pPr algn="just">
              <a:lnSpc>
                <a:spcPts val="1567"/>
              </a:lnSpc>
              <a:spcBef>
                <a:spcPct val="0"/>
              </a:spcBef>
            </a:pPr>
            <a:endParaRPr lang="en-US" sz="1399" dirty="0">
              <a:solidFill>
                <a:srgbClr val="000000"/>
              </a:solidFill>
              <a:latin typeface="Arimo"/>
            </a:endParaRPr>
          </a:p>
        </p:txBody>
      </p:sp>
      <p:sp>
        <p:nvSpPr>
          <p:cNvPr id="20" name="TextBox 20"/>
          <p:cNvSpPr txBox="1"/>
          <p:nvPr/>
        </p:nvSpPr>
        <p:spPr>
          <a:xfrm>
            <a:off x="4131182" y="10289362"/>
            <a:ext cx="2298669"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rPr>
              <a:t>Ministerio del Niño</a:t>
            </a:r>
          </a:p>
        </p:txBody>
      </p:sp>
      <p:sp>
        <p:nvSpPr>
          <p:cNvPr id="22" name="TextBox 15">
            <a:extLst>
              <a:ext uri="{FF2B5EF4-FFF2-40B4-BE49-F238E27FC236}">
                <a16:creationId xmlns:a16="http://schemas.microsoft.com/office/drawing/2014/main" id="{A4299798-185B-460E-2094-0730654FD2E8}"/>
              </a:ext>
            </a:extLst>
          </p:cNvPr>
          <p:cNvSpPr txBox="1"/>
          <p:nvPr/>
        </p:nvSpPr>
        <p:spPr>
          <a:xfrm>
            <a:off x="445289" y="464153"/>
            <a:ext cx="7755474" cy="269304"/>
          </a:xfrm>
          <a:prstGeom prst="rect">
            <a:avLst/>
          </a:prstGeom>
        </p:spPr>
        <p:txBody>
          <a:bodyPr lIns="0" tIns="0" rIns="0" bIns="0" rtlCol="0" anchor="t">
            <a:spAutoFit/>
          </a:bodyPr>
          <a:lstStyle/>
          <a:p>
            <a:pPr algn="just">
              <a:lnSpc>
                <a:spcPts val="2093"/>
              </a:lnSpc>
              <a:spcBef>
                <a:spcPct val="0"/>
              </a:spcBef>
            </a:pPr>
            <a:r>
              <a:rPr lang="en-US" sz="1869" dirty="0">
                <a:solidFill>
                  <a:srgbClr val="000000"/>
                </a:solidFill>
                <a:latin typeface="Antonio"/>
              </a:rPr>
              <a:t>10 AL 20 DE ENERO DEL 2024 		   TEMA: FE EN CADA PISADA</a:t>
            </a:r>
          </a:p>
        </p:txBody>
      </p:sp>
      <p:sp>
        <p:nvSpPr>
          <p:cNvPr id="23" name="TextBox 22">
            <a:extLst>
              <a:ext uri="{FF2B5EF4-FFF2-40B4-BE49-F238E27FC236}">
                <a16:creationId xmlns:a16="http://schemas.microsoft.com/office/drawing/2014/main" id="{7129B973-4AB0-C92F-CDF5-32CF9AEC3536}"/>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92100"/>
            <a:ext cx="7556500"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F8B9E7"/>
            </a:solidFill>
          </p:spPr>
          <p:txBody>
            <a:bodyPr/>
            <a:lstStyle/>
            <a:p>
              <a:endParaRPr lang="en-US"/>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2" y="8974827"/>
            <a:ext cx="2417745" cy="1718573"/>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F8B9E7"/>
            </a:solidFill>
          </p:spPr>
          <p:txBody>
            <a:bodyPr/>
            <a:lstStyle/>
            <a:p>
              <a:endParaRPr lang="en-US"/>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p:nvPr/>
        </p:nvGrpSpPr>
        <p:grpSpPr>
          <a:xfrm>
            <a:off x="-1" y="10164755"/>
            <a:ext cx="7556501"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F8B9E7"/>
            </a:solidFill>
          </p:spPr>
          <p:txBody>
            <a:bodyPr/>
            <a:lstStyle/>
            <a:p>
              <a:endParaRPr lang="en-US"/>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en-US"/>
          </a:p>
        </p:txBody>
      </p:sp>
      <p:sp>
        <p:nvSpPr>
          <p:cNvPr id="12" name="Freeform 12"/>
          <p:cNvSpPr/>
          <p:nvPr/>
        </p:nvSpPr>
        <p:spPr>
          <a:xfrm>
            <a:off x="4360845" y="4155134"/>
            <a:ext cx="5018934" cy="1649975"/>
          </a:xfrm>
          <a:custGeom>
            <a:avLst/>
            <a:gdLst/>
            <a:ahLst/>
            <a:cxnLst/>
            <a:rect l="l" t="t" r="r" b="b"/>
            <a:pathLst>
              <a:path w="5018934" h="1649975">
                <a:moveTo>
                  <a:pt x="0" y="0"/>
                </a:moveTo>
                <a:lnTo>
                  <a:pt x="5018934" y="0"/>
                </a:lnTo>
                <a:lnTo>
                  <a:pt x="5018934" y="1649975"/>
                </a:lnTo>
                <a:lnTo>
                  <a:pt x="0" y="1649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4679719" y="4453954"/>
            <a:ext cx="916846" cy="1052334"/>
          </a:xfrm>
          <a:custGeom>
            <a:avLst/>
            <a:gdLst/>
            <a:ahLst/>
            <a:cxnLst/>
            <a:rect l="l" t="t" r="r" b="b"/>
            <a:pathLst>
              <a:path w="916846" h="1052334">
                <a:moveTo>
                  <a:pt x="0" y="0"/>
                </a:moveTo>
                <a:lnTo>
                  <a:pt x="916846" y="0"/>
                </a:lnTo>
                <a:lnTo>
                  <a:pt x="916846" y="1052334"/>
                </a:lnTo>
                <a:lnTo>
                  <a:pt x="0" y="10523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4864188" y="1935065"/>
            <a:ext cx="1464754" cy="1982747"/>
          </a:xfrm>
          <a:custGeom>
            <a:avLst/>
            <a:gdLst/>
            <a:ahLst/>
            <a:cxnLst/>
            <a:rect l="l" t="t" r="r" b="b"/>
            <a:pathLst>
              <a:path w="1464754" h="1982747">
                <a:moveTo>
                  <a:pt x="0" y="0"/>
                </a:moveTo>
                <a:lnTo>
                  <a:pt x="1464754" y="0"/>
                </a:lnTo>
                <a:lnTo>
                  <a:pt x="1464754" y="1982747"/>
                </a:lnTo>
                <a:lnTo>
                  <a:pt x="0" y="1982747"/>
                </a:lnTo>
                <a:lnTo>
                  <a:pt x="0" y="0"/>
                </a:lnTo>
                <a:close/>
              </a:path>
            </a:pathLst>
          </a:custGeom>
          <a:blipFill>
            <a:blip r:embed="rId7"/>
            <a:stretch>
              <a:fillRect/>
            </a:stretch>
          </a:blipFill>
        </p:spPr>
        <p:txBody>
          <a:bodyPr/>
          <a:lstStyle/>
          <a:p>
            <a:endParaRPr lang="en-US"/>
          </a:p>
        </p:txBody>
      </p:sp>
      <p:sp>
        <p:nvSpPr>
          <p:cNvPr id="15" name="Freeform 15"/>
          <p:cNvSpPr/>
          <p:nvPr/>
        </p:nvSpPr>
        <p:spPr>
          <a:xfrm>
            <a:off x="547638" y="7461836"/>
            <a:ext cx="2216145" cy="2131528"/>
          </a:xfrm>
          <a:custGeom>
            <a:avLst/>
            <a:gdLst/>
            <a:ahLst/>
            <a:cxnLst/>
            <a:rect l="l" t="t" r="r" b="b"/>
            <a:pathLst>
              <a:path w="2216145" h="2131528">
                <a:moveTo>
                  <a:pt x="0" y="0"/>
                </a:moveTo>
                <a:lnTo>
                  <a:pt x="2216145" y="0"/>
                </a:lnTo>
                <a:lnTo>
                  <a:pt x="2216145" y="2131528"/>
                </a:lnTo>
                <a:lnTo>
                  <a:pt x="0" y="21315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16" name="TextBox 16"/>
          <p:cNvSpPr txBox="1"/>
          <p:nvPr/>
        </p:nvSpPr>
        <p:spPr>
          <a:xfrm>
            <a:off x="1855435" y="946225"/>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D</a:t>
            </a:r>
            <a:r>
              <a:rPr lang="es-ES" sz="5933" dirty="0">
                <a:solidFill>
                  <a:srgbClr val="000000"/>
                </a:solidFill>
                <a:latin typeface="Antonio Bold"/>
              </a:rPr>
              <a:t>ÍAS DE</a:t>
            </a:r>
            <a:r>
              <a:rPr lang="en-US" sz="5933" dirty="0">
                <a:solidFill>
                  <a:srgbClr val="000000"/>
                </a:solidFill>
                <a:latin typeface="Antonio Bold"/>
              </a:rPr>
              <a:t> ORACIÓN</a:t>
            </a:r>
          </a:p>
        </p:txBody>
      </p:sp>
      <p:sp>
        <p:nvSpPr>
          <p:cNvPr id="17" name="TextBox 17"/>
          <p:cNvSpPr txBox="1"/>
          <p:nvPr/>
        </p:nvSpPr>
        <p:spPr>
          <a:xfrm>
            <a:off x="400176" y="3052003"/>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¡HAGAMOS ESTO!</a:t>
            </a:r>
          </a:p>
        </p:txBody>
      </p:sp>
      <p:sp>
        <p:nvSpPr>
          <p:cNvPr id="18" name="TextBox 18"/>
          <p:cNvSpPr txBox="1"/>
          <p:nvPr/>
        </p:nvSpPr>
        <p:spPr>
          <a:xfrm>
            <a:off x="191055" y="3628196"/>
            <a:ext cx="3266119" cy="3693319"/>
          </a:xfrm>
          <a:prstGeom prst="rect">
            <a:avLst/>
          </a:prstGeom>
        </p:spPr>
        <p:txBody>
          <a:bodyPr lIns="0" tIns="0" rIns="0" bIns="0" rtlCol="0" anchor="t">
            <a:spAutoFit/>
          </a:bodyPr>
          <a:lstStyle/>
          <a:p>
            <a:pPr marL="302261" lvl="1" indent="-151130" algn="just">
              <a:lnSpc>
                <a:spcPts val="1568"/>
              </a:lnSpc>
              <a:buFont typeface="Arial"/>
              <a:buChar char="•"/>
            </a:pPr>
            <a:r>
              <a:rPr lang="es-ES" sz="1400" dirty="0">
                <a:solidFill>
                  <a:srgbClr val="000000"/>
                </a:solidFill>
                <a:latin typeface="Arimo"/>
              </a:rPr>
              <a:t>Haz una lista larga de las formas en que Dios te está bendiciendo a ti y a tu familia hoy. Cada respiración es un regalo. Cada latido de tu corazón, cada gota de agua que bebes, cada bocado de comida, cada abrazo y cada sonrisa que compartes es un regalo de Dios. Intenta poner en la lista por lo menos 100 cosas antes del final de la semana.</a:t>
            </a:r>
          </a:p>
          <a:p>
            <a:pPr marL="302261" lvl="1" indent="-151130" algn="just">
              <a:lnSpc>
                <a:spcPts val="1568"/>
              </a:lnSpc>
              <a:buFont typeface="Arial"/>
              <a:buChar char="•"/>
            </a:pPr>
            <a:r>
              <a:rPr lang="es-ES" sz="1400" dirty="0">
                <a:solidFill>
                  <a:srgbClr val="000000"/>
                </a:solidFill>
                <a:latin typeface="Arimo"/>
              </a:rPr>
              <a:t>¡Mira a tu alrededor y agradece a Dios por todo lo que ves ahora mismo!</a:t>
            </a:r>
          </a:p>
          <a:p>
            <a:pPr marL="302261" lvl="1" indent="-151130" algn="just">
              <a:lnSpc>
                <a:spcPts val="1568"/>
              </a:lnSpc>
              <a:buFont typeface="Arial"/>
              <a:buChar char="•"/>
            </a:pPr>
            <a:r>
              <a:rPr lang="es-ES" sz="1400" dirty="0">
                <a:solidFill>
                  <a:srgbClr val="000000"/>
                </a:solidFill>
                <a:latin typeface="Arimo"/>
              </a:rPr>
              <a:t>Haz una tarjeta de agradecimiento a Dios. Aunque no puedas enviársela por correo, él lee cada palabra.</a:t>
            </a:r>
          </a:p>
          <a:p>
            <a:pPr algn="just">
              <a:lnSpc>
                <a:spcPts val="1568"/>
              </a:lnSpc>
            </a:pPr>
            <a:endParaRPr lang="en-US" sz="1400" dirty="0">
              <a:solidFill>
                <a:srgbClr val="000000"/>
              </a:solidFill>
              <a:latin typeface="Arimo"/>
            </a:endParaRPr>
          </a:p>
          <a:p>
            <a:pPr algn="just">
              <a:lnSpc>
                <a:spcPts val="1568"/>
              </a:lnSpc>
              <a:spcBef>
                <a:spcPct val="0"/>
              </a:spcBef>
            </a:pPr>
            <a:r>
              <a:rPr lang="en-US" sz="1400" dirty="0">
                <a:solidFill>
                  <a:srgbClr val="000000"/>
                </a:solidFill>
                <a:latin typeface="Arimo"/>
              </a:rPr>
              <a:t> </a:t>
            </a:r>
          </a:p>
        </p:txBody>
      </p:sp>
      <p:sp>
        <p:nvSpPr>
          <p:cNvPr id="19" name="TextBox 19"/>
          <p:cNvSpPr txBox="1"/>
          <p:nvPr/>
        </p:nvSpPr>
        <p:spPr>
          <a:xfrm>
            <a:off x="4064515" y="6045153"/>
            <a:ext cx="3158571" cy="4103688"/>
          </a:xfrm>
          <a:prstGeom prst="rect">
            <a:avLst/>
          </a:prstGeom>
        </p:spPr>
        <p:txBody>
          <a:bodyPr wrap="square" lIns="0" tIns="0" rIns="0" bIns="0" rtlCol="0" anchor="t">
            <a:spAutoFit/>
          </a:bodyPr>
          <a:lstStyle/>
          <a:p>
            <a:pPr marL="302259" lvl="1" indent="-151129" algn="just">
              <a:lnSpc>
                <a:spcPts val="1567"/>
              </a:lnSpc>
              <a:buFont typeface="Arial"/>
              <a:buChar char="•"/>
            </a:pPr>
            <a:r>
              <a:rPr lang="es-ES" sz="1399" dirty="0">
                <a:solidFill>
                  <a:srgbClr val="000000"/>
                </a:solidFill>
                <a:latin typeface="Arimo"/>
              </a:rPr>
              <a:t>Querido Padre Dios, te alabo por ser tan generoso conmigo y mi familia.</a:t>
            </a:r>
          </a:p>
          <a:p>
            <a:pPr marL="302259" lvl="1" indent="-151129" algn="just">
              <a:lnSpc>
                <a:spcPts val="1567"/>
              </a:lnSpc>
              <a:buFont typeface="Arial"/>
              <a:buChar char="•"/>
            </a:pPr>
            <a:r>
              <a:rPr lang="es-ES" sz="1399" dirty="0">
                <a:solidFill>
                  <a:srgbClr val="000000"/>
                </a:solidFill>
                <a:latin typeface="Arimo"/>
              </a:rPr>
              <a:t>¡Gracias, Dios, por los miles de regalos que me das cada día!</a:t>
            </a:r>
          </a:p>
          <a:p>
            <a:pPr marL="302259" lvl="1" indent="-151129" algn="just">
              <a:lnSpc>
                <a:spcPts val="1567"/>
              </a:lnSpc>
              <a:buFont typeface="Arial"/>
              <a:buChar char="•"/>
            </a:pPr>
            <a:r>
              <a:rPr lang="es-ES" sz="1399" dirty="0">
                <a:solidFill>
                  <a:srgbClr val="000000"/>
                </a:solidFill>
                <a:latin typeface="Arimo"/>
              </a:rPr>
              <a:t>Perdóname, Padre, porque no siempre me doy cuenta de los muchos regalos que me das, y perdóname por todas las veces que me he olvidado de decirte “Gracias”.</a:t>
            </a:r>
          </a:p>
          <a:p>
            <a:pPr marL="302259" lvl="1" indent="-151129" algn="just">
              <a:lnSpc>
                <a:spcPts val="1567"/>
              </a:lnSpc>
              <a:buFont typeface="Arial"/>
              <a:buChar char="•"/>
            </a:pPr>
            <a:r>
              <a:rPr lang="es-ES" sz="1399" dirty="0">
                <a:solidFill>
                  <a:srgbClr val="000000"/>
                </a:solidFill>
                <a:latin typeface="Arimo"/>
              </a:rPr>
              <a:t>Por favor, abre mis ojos para que vea todas las cosas maravillosas que me das y haces por mí cada día.</a:t>
            </a:r>
          </a:p>
          <a:p>
            <a:pPr marL="302259" lvl="1" indent="-151129" algn="just">
              <a:lnSpc>
                <a:spcPts val="1567"/>
              </a:lnSpc>
              <a:buFont typeface="Arial"/>
              <a:buChar char="•"/>
            </a:pPr>
            <a:r>
              <a:rPr lang="es-ES" sz="1399" dirty="0">
                <a:solidFill>
                  <a:srgbClr val="000000"/>
                </a:solidFill>
                <a:latin typeface="Arimo"/>
              </a:rPr>
              <a:t>¡Oro para que todos aprendan a agradecerte por los muchos regalos que nos das todos los días!</a:t>
            </a:r>
          </a:p>
          <a:p>
            <a:pPr algn="just">
              <a:lnSpc>
                <a:spcPts val="1567"/>
              </a:lnSpc>
            </a:pPr>
            <a:endParaRPr lang="en-US" sz="1399" dirty="0">
              <a:solidFill>
                <a:srgbClr val="000000"/>
              </a:solidFill>
              <a:latin typeface="Arimo"/>
            </a:endParaRPr>
          </a:p>
          <a:p>
            <a:pPr algn="just">
              <a:lnSpc>
                <a:spcPts val="1567"/>
              </a:lnSpc>
              <a:spcBef>
                <a:spcPct val="0"/>
              </a:spcBef>
            </a:pPr>
            <a:endParaRPr lang="en-US" sz="1399" dirty="0">
              <a:solidFill>
                <a:srgbClr val="000000"/>
              </a:solidFill>
              <a:latin typeface="Arimo"/>
            </a:endParaRPr>
          </a:p>
        </p:txBody>
      </p:sp>
      <p:sp>
        <p:nvSpPr>
          <p:cNvPr id="21" name="TextBox 21"/>
          <p:cNvSpPr txBox="1"/>
          <p:nvPr/>
        </p:nvSpPr>
        <p:spPr>
          <a:xfrm>
            <a:off x="5704565" y="4743850"/>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OREMOS</a:t>
            </a:r>
          </a:p>
        </p:txBody>
      </p:sp>
      <p:sp>
        <p:nvSpPr>
          <p:cNvPr id="22" name="TextBox 22"/>
          <p:cNvSpPr txBox="1"/>
          <p:nvPr/>
        </p:nvSpPr>
        <p:spPr>
          <a:xfrm>
            <a:off x="4058165" y="10289362"/>
            <a:ext cx="2417745"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rPr>
              <a:t>Ministerio del Niño</a:t>
            </a:r>
          </a:p>
        </p:txBody>
      </p:sp>
      <p:sp>
        <p:nvSpPr>
          <p:cNvPr id="24" name="TextBox 15">
            <a:extLst>
              <a:ext uri="{FF2B5EF4-FFF2-40B4-BE49-F238E27FC236}">
                <a16:creationId xmlns:a16="http://schemas.microsoft.com/office/drawing/2014/main" id="{4189434B-AA1F-AAF0-CA89-8577B0FA6DDE}"/>
              </a:ext>
            </a:extLst>
          </p:cNvPr>
          <p:cNvSpPr txBox="1"/>
          <p:nvPr/>
        </p:nvSpPr>
        <p:spPr>
          <a:xfrm>
            <a:off x="445289" y="464153"/>
            <a:ext cx="7755474" cy="269304"/>
          </a:xfrm>
          <a:prstGeom prst="rect">
            <a:avLst/>
          </a:prstGeom>
        </p:spPr>
        <p:txBody>
          <a:bodyPr lIns="0" tIns="0" rIns="0" bIns="0" rtlCol="0" anchor="t">
            <a:spAutoFit/>
          </a:bodyPr>
          <a:lstStyle/>
          <a:p>
            <a:pPr algn="just">
              <a:lnSpc>
                <a:spcPts val="2093"/>
              </a:lnSpc>
              <a:spcBef>
                <a:spcPct val="0"/>
              </a:spcBef>
            </a:pPr>
            <a:r>
              <a:rPr lang="en-US" sz="1869" dirty="0">
                <a:solidFill>
                  <a:srgbClr val="000000"/>
                </a:solidFill>
                <a:latin typeface="Antonio"/>
              </a:rPr>
              <a:t>10 AL 20 DE ENERO DEL 2024 		   TEMA: FE EN CADA PISADA</a:t>
            </a:r>
          </a:p>
        </p:txBody>
      </p:sp>
      <p:sp>
        <p:nvSpPr>
          <p:cNvPr id="25" name="TextBox 22">
            <a:extLst>
              <a:ext uri="{FF2B5EF4-FFF2-40B4-BE49-F238E27FC236}">
                <a16:creationId xmlns:a16="http://schemas.microsoft.com/office/drawing/2014/main" id="{65F81A27-BB10-E506-D648-51EDD17D8565}"/>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296385"/>
            <a:ext cx="7556500"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1A996D"/>
            </a:solidFill>
          </p:spPr>
          <p:txBody>
            <a:bodyPr/>
            <a:lstStyle/>
            <a:p>
              <a:endParaRPr lang="en-US"/>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1" y="8996671"/>
            <a:ext cx="2415277" cy="1696729"/>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1A996D"/>
            </a:solidFill>
          </p:spPr>
          <p:txBody>
            <a:bodyPr/>
            <a:lstStyle/>
            <a:p>
              <a:endParaRPr lang="en-US"/>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p:nvPr/>
        </p:nvGrpSpPr>
        <p:grpSpPr>
          <a:xfrm>
            <a:off x="2733" y="10106194"/>
            <a:ext cx="7556501"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1A996D"/>
            </a:solidFill>
          </p:spPr>
          <p:txBody>
            <a:bodyPr/>
            <a:lstStyle/>
            <a:p>
              <a:endParaRPr lang="en-US"/>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en-US"/>
          </a:p>
        </p:txBody>
      </p:sp>
      <p:sp>
        <p:nvSpPr>
          <p:cNvPr id="12" name="Freeform 12"/>
          <p:cNvSpPr/>
          <p:nvPr/>
        </p:nvSpPr>
        <p:spPr>
          <a:xfrm>
            <a:off x="4253291" y="1027186"/>
            <a:ext cx="3306709" cy="2205161"/>
          </a:xfrm>
          <a:custGeom>
            <a:avLst/>
            <a:gdLst/>
            <a:ahLst/>
            <a:cxnLst/>
            <a:rect l="l" t="t" r="r" b="b"/>
            <a:pathLst>
              <a:path w="3306709" h="2205161">
                <a:moveTo>
                  <a:pt x="0" y="0"/>
                </a:moveTo>
                <a:lnTo>
                  <a:pt x="3306709" y="0"/>
                </a:lnTo>
                <a:lnTo>
                  <a:pt x="3306709" y="2205161"/>
                </a:lnTo>
                <a:lnTo>
                  <a:pt x="0" y="2205161"/>
                </a:lnTo>
                <a:lnTo>
                  <a:pt x="0" y="0"/>
                </a:lnTo>
                <a:close/>
              </a:path>
            </a:pathLst>
          </a:custGeom>
          <a:blipFill>
            <a:blip r:embed="rId3"/>
            <a:stretch>
              <a:fillRect/>
            </a:stretch>
          </a:blipFill>
        </p:spPr>
        <p:txBody>
          <a:bodyPr/>
          <a:lstStyle/>
          <a:p>
            <a:endParaRPr lang="en-US"/>
          </a:p>
        </p:txBody>
      </p:sp>
      <p:sp>
        <p:nvSpPr>
          <p:cNvPr id="13" name="Freeform 13"/>
          <p:cNvSpPr/>
          <p:nvPr/>
        </p:nvSpPr>
        <p:spPr>
          <a:xfrm>
            <a:off x="207981" y="8619213"/>
            <a:ext cx="2260643" cy="1698308"/>
          </a:xfrm>
          <a:custGeom>
            <a:avLst/>
            <a:gdLst/>
            <a:ahLst/>
            <a:cxnLst/>
            <a:rect l="l" t="t" r="r" b="b"/>
            <a:pathLst>
              <a:path w="2260643" h="1698308">
                <a:moveTo>
                  <a:pt x="0" y="0"/>
                </a:moveTo>
                <a:lnTo>
                  <a:pt x="2260643" y="0"/>
                </a:lnTo>
                <a:lnTo>
                  <a:pt x="2260643" y="1698308"/>
                </a:lnTo>
                <a:lnTo>
                  <a:pt x="0" y="16983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5377710" y="9093192"/>
            <a:ext cx="430607" cy="244370"/>
          </a:xfrm>
          <a:custGeom>
            <a:avLst/>
            <a:gdLst/>
            <a:ahLst/>
            <a:cxnLst/>
            <a:rect l="l" t="t" r="r" b="b"/>
            <a:pathLst>
              <a:path w="430607" h="244370">
                <a:moveTo>
                  <a:pt x="0" y="0"/>
                </a:moveTo>
                <a:lnTo>
                  <a:pt x="430607" y="0"/>
                </a:lnTo>
                <a:lnTo>
                  <a:pt x="430607" y="244370"/>
                </a:lnTo>
                <a:lnTo>
                  <a:pt x="0" y="244370"/>
                </a:lnTo>
                <a:lnTo>
                  <a:pt x="0" y="0"/>
                </a:lnTo>
                <a:close/>
              </a:path>
            </a:pathLst>
          </a:custGeom>
          <a:blipFill>
            <a:blip r:embed="rId6"/>
            <a:stretch>
              <a:fillRect/>
            </a:stretch>
          </a:blipFill>
        </p:spPr>
        <p:txBody>
          <a:bodyPr/>
          <a:lstStyle/>
          <a:p>
            <a:endParaRPr lang="en-US"/>
          </a:p>
        </p:txBody>
      </p:sp>
      <p:sp>
        <p:nvSpPr>
          <p:cNvPr id="15" name="Freeform 15"/>
          <p:cNvSpPr/>
          <p:nvPr/>
        </p:nvSpPr>
        <p:spPr>
          <a:xfrm>
            <a:off x="3526534" y="8616808"/>
            <a:ext cx="984264" cy="1602755"/>
          </a:xfrm>
          <a:custGeom>
            <a:avLst/>
            <a:gdLst/>
            <a:ahLst/>
            <a:cxnLst/>
            <a:rect l="l" t="t" r="r" b="b"/>
            <a:pathLst>
              <a:path w="984264" h="1602755">
                <a:moveTo>
                  <a:pt x="0" y="0"/>
                </a:moveTo>
                <a:lnTo>
                  <a:pt x="984265" y="0"/>
                </a:lnTo>
                <a:lnTo>
                  <a:pt x="984265" y="1602755"/>
                </a:lnTo>
                <a:lnTo>
                  <a:pt x="0" y="1602755"/>
                </a:lnTo>
                <a:lnTo>
                  <a:pt x="0" y="0"/>
                </a:lnTo>
                <a:close/>
              </a:path>
            </a:pathLst>
          </a:custGeom>
          <a:blipFill>
            <a:blip r:embed="rId7"/>
            <a:stretch>
              <a:fillRect/>
            </a:stretch>
          </a:blipFill>
        </p:spPr>
        <p:txBody>
          <a:bodyPr/>
          <a:lstStyle/>
          <a:p>
            <a:endParaRPr lang="en-US"/>
          </a:p>
        </p:txBody>
      </p:sp>
      <p:sp>
        <p:nvSpPr>
          <p:cNvPr id="16" name="Freeform 16"/>
          <p:cNvSpPr/>
          <p:nvPr/>
        </p:nvSpPr>
        <p:spPr>
          <a:xfrm>
            <a:off x="4556647" y="9761765"/>
            <a:ext cx="861215" cy="499505"/>
          </a:xfrm>
          <a:custGeom>
            <a:avLst/>
            <a:gdLst/>
            <a:ahLst/>
            <a:cxnLst/>
            <a:rect l="l" t="t" r="r" b="b"/>
            <a:pathLst>
              <a:path w="861215" h="499505">
                <a:moveTo>
                  <a:pt x="0" y="0"/>
                </a:moveTo>
                <a:lnTo>
                  <a:pt x="861214" y="0"/>
                </a:lnTo>
                <a:lnTo>
                  <a:pt x="861214" y="499505"/>
                </a:lnTo>
                <a:lnTo>
                  <a:pt x="0" y="4995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a:off x="2528117" y="9916840"/>
            <a:ext cx="1047273" cy="418909"/>
          </a:xfrm>
          <a:custGeom>
            <a:avLst/>
            <a:gdLst/>
            <a:ahLst/>
            <a:cxnLst/>
            <a:rect l="l" t="t" r="r" b="b"/>
            <a:pathLst>
              <a:path w="1047273" h="418909">
                <a:moveTo>
                  <a:pt x="0" y="0"/>
                </a:moveTo>
                <a:lnTo>
                  <a:pt x="1047273" y="0"/>
                </a:lnTo>
                <a:lnTo>
                  <a:pt x="1047273" y="418909"/>
                </a:lnTo>
                <a:lnTo>
                  <a:pt x="0" y="4189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TextBox 18"/>
          <p:cNvSpPr txBox="1"/>
          <p:nvPr/>
        </p:nvSpPr>
        <p:spPr>
          <a:xfrm>
            <a:off x="1855435" y="946225"/>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D</a:t>
            </a:r>
            <a:r>
              <a:rPr lang="es-ES" sz="5933" dirty="0">
                <a:solidFill>
                  <a:srgbClr val="000000"/>
                </a:solidFill>
                <a:latin typeface="Antonio Bold"/>
              </a:rPr>
              <a:t>ÍAS DE</a:t>
            </a:r>
            <a:r>
              <a:rPr lang="en-US" sz="5933" dirty="0">
                <a:solidFill>
                  <a:srgbClr val="000000"/>
                </a:solidFill>
                <a:latin typeface="Antonio Bold"/>
              </a:rPr>
              <a:t> ORACIÓN</a:t>
            </a:r>
          </a:p>
        </p:txBody>
      </p:sp>
      <p:sp>
        <p:nvSpPr>
          <p:cNvPr id="19" name="TextBox 19"/>
          <p:cNvSpPr txBox="1"/>
          <p:nvPr/>
        </p:nvSpPr>
        <p:spPr>
          <a:xfrm>
            <a:off x="400176" y="2908003"/>
            <a:ext cx="3418823" cy="1000274"/>
          </a:xfrm>
          <a:prstGeom prst="rect">
            <a:avLst/>
          </a:prstGeom>
        </p:spPr>
        <p:txBody>
          <a:bodyPr lIns="0" tIns="0" rIns="0" bIns="0" rtlCol="0" anchor="t">
            <a:spAutoFit/>
          </a:bodyPr>
          <a:lstStyle/>
          <a:p>
            <a:pPr>
              <a:lnSpc>
                <a:spcPts val="2617"/>
              </a:lnSpc>
            </a:pPr>
            <a:r>
              <a:rPr lang="es-ES" sz="2336" dirty="0">
                <a:solidFill>
                  <a:srgbClr val="000000"/>
                </a:solidFill>
                <a:latin typeface="Antonio Bold"/>
              </a:rPr>
              <a:t>DÍA 9 – EL REGALO DE CUMPLEAÑOS SEMANAL DE DIOS PARA EL MUNDO</a:t>
            </a:r>
            <a:endParaRPr lang="en-US" sz="2336" dirty="0">
              <a:solidFill>
                <a:srgbClr val="000000"/>
              </a:solidFill>
              <a:latin typeface="Antonio Bold"/>
            </a:endParaRPr>
          </a:p>
        </p:txBody>
      </p:sp>
      <p:sp>
        <p:nvSpPr>
          <p:cNvPr id="20" name="TextBox 20"/>
          <p:cNvSpPr txBox="1"/>
          <p:nvPr/>
        </p:nvSpPr>
        <p:spPr>
          <a:xfrm>
            <a:off x="430670" y="4038597"/>
            <a:ext cx="3330298" cy="4719241"/>
          </a:xfrm>
          <a:prstGeom prst="rect">
            <a:avLst/>
          </a:prstGeom>
        </p:spPr>
        <p:txBody>
          <a:bodyPr lIns="0" tIns="0" rIns="0" bIns="0" rtlCol="0" anchor="t">
            <a:spAutoFit/>
          </a:bodyPr>
          <a:lstStyle/>
          <a:p>
            <a:pPr algn="just">
              <a:lnSpc>
                <a:spcPts val="1568"/>
              </a:lnSpc>
            </a:pPr>
            <a:r>
              <a:rPr lang="es-ES" sz="1400" dirty="0">
                <a:solidFill>
                  <a:srgbClr val="000000"/>
                </a:solidFill>
                <a:latin typeface="Arimo"/>
              </a:rPr>
              <a:t>“No te dediques a tus negocios en mi día santo. Considera este día como día de alegría… hónralo no dedicándote a tus asuntos… Si haces esto, encontrarás tu alegría en mí” (Isaías 58:13, 14, DHH).</a:t>
            </a:r>
          </a:p>
          <a:p>
            <a:pPr algn="just">
              <a:lnSpc>
                <a:spcPts val="1568"/>
              </a:lnSpc>
            </a:pPr>
            <a:endParaRPr lang="es-ES" sz="1400" dirty="0">
              <a:solidFill>
                <a:srgbClr val="000000"/>
              </a:solidFill>
              <a:latin typeface="Arimo"/>
            </a:endParaRPr>
          </a:p>
          <a:p>
            <a:pPr algn="just">
              <a:lnSpc>
                <a:spcPts val="1568"/>
              </a:lnSpc>
            </a:pPr>
            <a:r>
              <a:rPr lang="es-ES" sz="1400" dirty="0">
                <a:solidFill>
                  <a:srgbClr val="000000"/>
                </a:solidFill>
                <a:latin typeface="Arimo"/>
              </a:rPr>
              <a:t>Dios hizo una pausa en el sexto día de la creación para disfrutar de todo lo que había creado. Había sido asombroso hacer brillar la luz, crear cielos azules y esculpir las colinas. Disfrutó de plantar flores delicadas, árboles con sombra y deliciosas frutas y verduras. Fue increíble esparcir estrellas en el cielo. Fue maravilloso ver nadar a los peces y escuchar a los pájaros cantar. Disfrutó creando los animales y viendo las cosas divertidas que hacían juntos. Y, lo mejor de todo, disfrutó creando a Adán y Eva. Todo lo que él había hecho era para su deleite porque amaba mucho a sus preciosos hijos.</a:t>
            </a:r>
          </a:p>
          <a:p>
            <a:pPr algn="just">
              <a:lnSpc>
                <a:spcPts val="1568"/>
              </a:lnSpc>
              <a:spcBef>
                <a:spcPct val="0"/>
              </a:spcBef>
            </a:pPr>
            <a:endParaRPr lang="en-US" sz="1400" dirty="0">
              <a:solidFill>
                <a:srgbClr val="000000"/>
              </a:solidFill>
              <a:latin typeface="Arimo"/>
            </a:endParaRPr>
          </a:p>
        </p:txBody>
      </p:sp>
      <p:sp>
        <p:nvSpPr>
          <p:cNvPr id="21" name="TextBox 21"/>
          <p:cNvSpPr txBox="1"/>
          <p:nvPr/>
        </p:nvSpPr>
        <p:spPr>
          <a:xfrm>
            <a:off x="4235380" y="4038597"/>
            <a:ext cx="3113139" cy="4719241"/>
          </a:xfrm>
          <a:prstGeom prst="rect">
            <a:avLst/>
          </a:prstGeom>
        </p:spPr>
        <p:txBody>
          <a:bodyPr lIns="0" tIns="0" rIns="0" bIns="0" rtlCol="0" anchor="t">
            <a:spAutoFit/>
          </a:bodyPr>
          <a:lstStyle/>
          <a:p>
            <a:pPr algn="just">
              <a:lnSpc>
                <a:spcPts val="1567"/>
              </a:lnSpc>
            </a:pPr>
            <a:r>
              <a:rPr lang="en-US" sz="1399" dirty="0">
                <a:solidFill>
                  <a:srgbClr val="000000"/>
                </a:solidFill>
                <a:latin typeface="Arimo"/>
              </a:rPr>
              <a:t> </a:t>
            </a:r>
            <a:r>
              <a:rPr lang="es-ES" sz="1399" dirty="0">
                <a:solidFill>
                  <a:srgbClr val="000000"/>
                </a:solidFill>
                <a:latin typeface="Arimo"/>
              </a:rPr>
              <a:t>Mañana descansaría. No porque estuviera cansado, sino porque quería pasar el día con sus nuevos hijos. Quería mostrarles las cosas maravillosas que había hecho: las deliciosas frutas, las hermosas flores y los animales amigables. Y, sobre todo, quería mostrarles cuánto los amaba, para que ellos también aprendieran a amarse unos a otros.</a:t>
            </a:r>
          </a:p>
          <a:p>
            <a:pPr algn="just">
              <a:lnSpc>
                <a:spcPts val="1567"/>
              </a:lnSpc>
            </a:pPr>
            <a:endParaRPr lang="es-ES" sz="1399" dirty="0">
              <a:solidFill>
                <a:srgbClr val="000000"/>
              </a:solidFill>
              <a:latin typeface="Arimo"/>
            </a:endParaRPr>
          </a:p>
          <a:p>
            <a:pPr algn="just">
              <a:lnSpc>
                <a:spcPts val="1567"/>
              </a:lnSpc>
            </a:pPr>
            <a:r>
              <a:rPr lang="es-ES" sz="1399" dirty="0">
                <a:solidFill>
                  <a:srgbClr val="000000"/>
                </a:solidFill>
                <a:latin typeface="Arimo"/>
              </a:rPr>
              <a:t> Entonces Dios creó el sábado. Un regalo de cumpleaños semanal para este mundo nuevo. Un día de delicias donde todos podrían dejar de estar ocupados y ganar dinero. Un día donde todos pudieran hacer una pausa y explorar los dones de la creación. Un día donde todos pudieran disfrutar y compartir el mejor regalo de todos, el increíble amor de Dios por cada ser humano.</a:t>
            </a:r>
          </a:p>
          <a:p>
            <a:pPr algn="just">
              <a:lnSpc>
                <a:spcPts val="1567"/>
              </a:lnSpc>
              <a:spcBef>
                <a:spcPct val="0"/>
              </a:spcBef>
            </a:pPr>
            <a:endParaRPr lang="en-US" sz="1399" dirty="0">
              <a:solidFill>
                <a:srgbClr val="000000"/>
              </a:solidFill>
              <a:latin typeface="Arimo"/>
            </a:endParaRPr>
          </a:p>
        </p:txBody>
      </p:sp>
      <p:sp>
        <p:nvSpPr>
          <p:cNvPr id="23" name="TextBox 23"/>
          <p:cNvSpPr txBox="1"/>
          <p:nvPr/>
        </p:nvSpPr>
        <p:spPr>
          <a:xfrm>
            <a:off x="4105650" y="10284993"/>
            <a:ext cx="2324201"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rPr>
              <a:t>Ministerio del Niño</a:t>
            </a:r>
          </a:p>
        </p:txBody>
      </p:sp>
      <p:sp>
        <p:nvSpPr>
          <p:cNvPr id="25" name="TextBox 15">
            <a:extLst>
              <a:ext uri="{FF2B5EF4-FFF2-40B4-BE49-F238E27FC236}">
                <a16:creationId xmlns:a16="http://schemas.microsoft.com/office/drawing/2014/main" id="{290EE155-7565-1ADB-595B-81E05AE27E6E}"/>
              </a:ext>
            </a:extLst>
          </p:cNvPr>
          <p:cNvSpPr txBox="1"/>
          <p:nvPr/>
        </p:nvSpPr>
        <p:spPr>
          <a:xfrm>
            <a:off x="445289" y="464153"/>
            <a:ext cx="7755474" cy="269304"/>
          </a:xfrm>
          <a:prstGeom prst="rect">
            <a:avLst/>
          </a:prstGeom>
        </p:spPr>
        <p:txBody>
          <a:bodyPr lIns="0" tIns="0" rIns="0" bIns="0" rtlCol="0" anchor="t">
            <a:spAutoFit/>
          </a:bodyPr>
          <a:lstStyle/>
          <a:p>
            <a:pPr algn="just">
              <a:lnSpc>
                <a:spcPts val="2093"/>
              </a:lnSpc>
              <a:spcBef>
                <a:spcPct val="0"/>
              </a:spcBef>
            </a:pPr>
            <a:r>
              <a:rPr lang="en-US" sz="1869" dirty="0">
                <a:solidFill>
                  <a:srgbClr val="000000"/>
                </a:solidFill>
                <a:latin typeface="Antonio"/>
              </a:rPr>
              <a:t>10 AL 20 DE ENERO DEL 2024 		   TEMA: FE EN CADA PISADA</a:t>
            </a:r>
          </a:p>
        </p:txBody>
      </p:sp>
      <p:sp>
        <p:nvSpPr>
          <p:cNvPr id="26" name="TextBox 22">
            <a:extLst>
              <a:ext uri="{FF2B5EF4-FFF2-40B4-BE49-F238E27FC236}">
                <a16:creationId xmlns:a16="http://schemas.microsoft.com/office/drawing/2014/main" id="{9459793E-E185-AA60-11C8-1756D17033D9}"/>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296385"/>
            <a:ext cx="7556500"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1A996D"/>
            </a:solidFill>
          </p:spPr>
          <p:txBody>
            <a:bodyPr/>
            <a:lstStyle/>
            <a:p>
              <a:endParaRPr lang="en-US"/>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0" y="8974827"/>
            <a:ext cx="2417744" cy="1718573"/>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1A996D"/>
            </a:solidFill>
          </p:spPr>
          <p:txBody>
            <a:bodyPr/>
            <a:lstStyle/>
            <a:p>
              <a:endParaRPr lang="en-US"/>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p:nvPr/>
        </p:nvGrpSpPr>
        <p:grpSpPr>
          <a:xfrm>
            <a:off x="-1" y="10164755"/>
            <a:ext cx="7556501"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1A996D"/>
            </a:solidFill>
          </p:spPr>
          <p:txBody>
            <a:bodyPr/>
            <a:lstStyle/>
            <a:p>
              <a:endParaRPr lang="en-US"/>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3"/>
            <a:stretch>
              <a:fillRect/>
            </a:stretch>
          </a:blipFill>
        </p:spPr>
        <p:txBody>
          <a:bodyPr/>
          <a:lstStyle/>
          <a:p>
            <a:endParaRPr lang="en-US"/>
          </a:p>
        </p:txBody>
      </p:sp>
      <p:sp>
        <p:nvSpPr>
          <p:cNvPr id="12" name="Freeform 12"/>
          <p:cNvSpPr/>
          <p:nvPr/>
        </p:nvSpPr>
        <p:spPr>
          <a:xfrm>
            <a:off x="4360845" y="4081817"/>
            <a:ext cx="5018934" cy="1649975"/>
          </a:xfrm>
          <a:custGeom>
            <a:avLst/>
            <a:gdLst/>
            <a:ahLst/>
            <a:cxnLst/>
            <a:rect l="l" t="t" r="r" b="b"/>
            <a:pathLst>
              <a:path w="5018934" h="1649975">
                <a:moveTo>
                  <a:pt x="0" y="0"/>
                </a:moveTo>
                <a:lnTo>
                  <a:pt x="5018934" y="0"/>
                </a:lnTo>
                <a:lnTo>
                  <a:pt x="5018934" y="1649975"/>
                </a:lnTo>
                <a:lnTo>
                  <a:pt x="0" y="16499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4679719" y="4380638"/>
            <a:ext cx="916846" cy="1052334"/>
          </a:xfrm>
          <a:custGeom>
            <a:avLst/>
            <a:gdLst/>
            <a:ahLst/>
            <a:cxnLst/>
            <a:rect l="l" t="t" r="r" b="b"/>
            <a:pathLst>
              <a:path w="916846" h="1052334">
                <a:moveTo>
                  <a:pt x="0" y="0"/>
                </a:moveTo>
                <a:lnTo>
                  <a:pt x="916846" y="0"/>
                </a:lnTo>
                <a:lnTo>
                  <a:pt x="916846" y="1052333"/>
                </a:lnTo>
                <a:lnTo>
                  <a:pt x="0" y="10523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a:off x="4926621" y="1992358"/>
            <a:ext cx="2033070" cy="1794184"/>
          </a:xfrm>
          <a:custGeom>
            <a:avLst/>
            <a:gdLst/>
            <a:ahLst/>
            <a:cxnLst/>
            <a:rect l="l" t="t" r="r" b="b"/>
            <a:pathLst>
              <a:path w="2033070" h="1794184">
                <a:moveTo>
                  <a:pt x="0" y="0"/>
                </a:moveTo>
                <a:lnTo>
                  <a:pt x="2033069" y="0"/>
                </a:lnTo>
                <a:lnTo>
                  <a:pt x="2033069" y="1794184"/>
                </a:lnTo>
                <a:lnTo>
                  <a:pt x="0" y="1794184"/>
                </a:lnTo>
                <a:lnTo>
                  <a:pt x="0" y="0"/>
                </a:lnTo>
                <a:close/>
              </a:path>
            </a:pathLst>
          </a:custGeom>
          <a:blipFill>
            <a:blip r:embed="rId8"/>
            <a:stretch>
              <a:fillRect/>
            </a:stretch>
          </a:blipFill>
        </p:spPr>
        <p:txBody>
          <a:bodyPr/>
          <a:lstStyle/>
          <a:p>
            <a:endParaRPr lang="en-US"/>
          </a:p>
        </p:txBody>
      </p:sp>
      <p:sp>
        <p:nvSpPr>
          <p:cNvPr id="15" name="Freeform 15"/>
          <p:cNvSpPr/>
          <p:nvPr/>
        </p:nvSpPr>
        <p:spPr>
          <a:xfrm>
            <a:off x="400176" y="7461945"/>
            <a:ext cx="3024000" cy="2475900"/>
          </a:xfrm>
          <a:custGeom>
            <a:avLst/>
            <a:gdLst/>
            <a:ahLst/>
            <a:cxnLst/>
            <a:rect l="l" t="t" r="r" b="b"/>
            <a:pathLst>
              <a:path w="3024000" h="2475900">
                <a:moveTo>
                  <a:pt x="0" y="0"/>
                </a:moveTo>
                <a:lnTo>
                  <a:pt x="3024000" y="0"/>
                </a:lnTo>
                <a:lnTo>
                  <a:pt x="3024000" y="2475900"/>
                </a:lnTo>
                <a:lnTo>
                  <a:pt x="0" y="24759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a:off x="4495735" y="2649520"/>
            <a:ext cx="642407" cy="673559"/>
          </a:xfrm>
          <a:custGeom>
            <a:avLst/>
            <a:gdLst/>
            <a:ahLst/>
            <a:cxnLst/>
            <a:rect l="l" t="t" r="r" b="b"/>
            <a:pathLst>
              <a:path w="642407" h="673559">
                <a:moveTo>
                  <a:pt x="0" y="0"/>
                </a:moveTo>
                <a:lnTo>
                  <a:pt x="642407" y="0"/>
                </a:lnTo>
                <a:lnTo>
                  <a:pt x="642407" y="673559"/>
                </a:lnTo>
                <a:lnTo>
                  <a:pt x="0" y="6735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TextBox 17"/>
          <p:cNvSpPr txBox="1"/>
          <p:nvPr/>
        </p:nvSpPr>
        <p:spPr>
          <a:xfrm>
            <a:off x="1855435" y="946225"/>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D</a:t>
            </a:r>
            <a:r>
              <a:rPr lang="es-ES" sz="5933" dirty="0">
                <a:solidFill>
                  <a:srgbClr val="000000"/>
                </a:solidFill>
                <a:latin typeface="Antonio Bold"/>
              </a:rPr>
              <a:t>ÍAS DE</a:t>
            </a:r>
            <a:r>
              <a:rPr lang="en-US" sz="5933" dirty="0">
                <a:solidFill>
                  <a:srgbClr val="000000"/>
                </a:solidFill>
                <a:latin typeface="Antonio Bold"/>
              </a:rPr>
              <a:t> ORACIÓN</a:t>
            </a:r>
          </a:p>
        </p:txBody>
      </p:sp>
      <p:sp>
        <p:nvSpPr>
          <p:cNvPr id="18" name="TextBox 18"/>
          <p:cNvSpPr txBox="1"/>
          <p:nvPr/>
        </p:nvSpPr>
        <p:spPr>
          <a:xfrm>
            <a:off x="400176" y="3052003"/>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¡HAGAMOS ESTO!</a:t>
            </a:r>
          </a:p>
        </p:txBody>
      </p:sp>
      <p:sp>
        <p:nvSpPr>
          <p:cNvPr id="19" name="TextBox 19"/>
          <p:cNvSpPr txBox="1"/>
          <p:nvPr/>
        </p:nvSpPr>
        <p:spPr>
          <a:xfrm>
            <a:off x="191055" y="3628196"/>
            <a:ext cx="3266119" cy="4514056"/>
          </a:xfrm>
          <a:prstGeom prst="rect">
            <a:avLst/>
          </a:prstGeom>
        </p:spPr>
        <p:txBody>
          <a:bodyPr lIns="0" tIns="0" rIns="0" bIns="0" rtlCol="0" anchor="t">
            <a:spAutoFit/>
          </a:bodyPr>
          <a:lstStyle/>
          <a:p>
            <a:pPr marL="302261" lvl="1" indent="-151130" algn="just">
              <a:lnSpc>
                <a:spcPts val="1568"/>
              </a:lnSpc>
              <a:buFont typeface="Arial"/>
              <a:buChar char="•"/>
            </a:pPr>
            <a:r>
              <a:rPr lang="es-ES" sz="1400" dirty="0">
                <a:solidFill>
                  <a:srgbClr val="000000"/>
                </a:solidFill>
                <a:latin typeface="Arimo"/>
              </a:rPr>
              <a:t>Encuentra una bolsa o caja de regalo. Llénala con cosas que te recuerden regalos que Dios ha envuelto con el sábado: una vela (el sábado ilumina nuestra semana), una batería o pila (el descanso sabático puede recargar nuestras baterías, etc.).</a:t>
            </a:r>
          </a:p>
          <a:p>
            <a:pPr marL="302261" lvl="1" indent="-151130" algn="just">
              <a:lnSpc>
                <a:spcPts val="1568"/>
              </a:lnSpc>
              <a:buFont typeface="Arial"/>
              <a:buChar char="•"/>
            </a:pPr>
            <a:r>
              <a:rPr lang="es-ES" sz="1400" dirty="0">
                <a:solidFill>
                  <a:srgbClr val="000000"/>
                </a:solidFill>
                <a:latin typeface="Arimo"/>
              </a:rPr>
              <a:t>Escribe “Feliz cumpleaños semanal para el mundo” en el frente de una tarjeta vacía. Decórala y luego escribe una carta de agradecimiento a Dios por el sábado.</a:t>
            </a:r>
          </a:p>
          <a:p>
            <a:pPr marL="302261" lvl="1" indent="-151130" algn="just">
              <a:lnSpc>
                <a:spcPts val="1568"/>
              </a:lnSpc>
              <a:buFont typeface="Arial"/>
              <a:buChar char="•"/>
            </a:pPr>
            <a:r>
              <a:rPr lang="es-ES" sz="1400" dirty="0">
                <a:solidFill>
                  <a:srgbClr val="000000"/>
                </a:solidFill>
                <a:latin typeface="Arimo"/>
              </a:rPr>
              <a:t>Haz una lista de cosas lindas que puedes hacer el sábado para experimentar la creación de Dios, mostrar amor por los demás y aprender más sobre su amor por ti.</a:t>
            </a:r>
          </a:p>
          <a:p>
            <a:pPr algn="just">
              <a:lnSpc>
                <a:spcPts val="1568"/>
              </a:lnSpc>
            </a:pPr>
            <a:endParaRPr lang="en-US" sz="1400" dirty="0">
              <a:solidFill>
                <a:srgbClr val="000000"/>
              </a:solidFill>
              <a:latin typeface="Arimo"/>
            </a:endParaRPr>
          </a:p>
          <a:p>
            <a:pPr algn="just">
              <a:lnSpc>
                <a:spcPts val="1568"/>
              </a:lnSpc>
            </a:pPr>
            <a:endParaRPr lang="en-US" sz="1400" dirty="0">
              <a:solidFill>
                <a:srgbClr val="000000"/>
              </a:solidFill>
              <a:latin typeface="Arimo"/>
            </a:endParaRPr>
          </a:p>
          <a:p>
            <a:pPr algn="just">
              <a:lnSpc>
                <a:spcPts val="1568"/>
              </a:lnSpc>
            </a:pPr>
            <a:endParaRPr lang="en-US" sz="1400" dirty="0">
              <a:solidFill>
                <a:srgbClr val="000000"/>
              </a:solidFill>
              <a:latin typeface="Arimo"/>
            </a:endParaRPr>
          </a:p>
          <a:p>
            <a:pPr algn="just">
              <a:lnSpc>
                <a:spcPts val="1568"/>
              </a:lnSpc>
              <a:spcBef>
                <a:spcPct val="0"/>
              </a:spcBef>
            </a:pPr>
            <a:r>
              <a:rPr lang="en-US" sz="1400" dirty="0">
                <a:solidFill>
                  <a:srgbClr val="000000"/>
                </a:solidFill>
                <a:latin typeface="Arimo"/>
              </a:rPr>
              <a:t> </a:t>
            </a:r>
          </a:p>
        </p:txBody>
      </p:sp>
      <p:sp>
        <p:nvSpPr>
          <p:cNvPr id="20" name="TextBox 20"/>
          <p:cNvSpPr txBox="1"/>
          <p:nvPr/>
        </p:nvSpPr>
        <p:spPr>
          <a:xfrm>
            <a:off x="3950617" y="5848192"/>
            <a:ext cx="3266119" cy="4103688"/>
          </a:xfrm>
          <a:prstGeom prst="rect">
            <a:avLst/>
          </a:prstGeom>
        </p:spPr>
        <p:txBody>
          <a:bodyPr wrap="square" lIns="0" tIns="0" rIns="0" bIns="0" rtlCol="0" anchor="t">
            <a:spAutoFit/>
          </a:bodyPr>
          <a:lstStyle/>
          <a:p>
            <a:pPr marL="302259" lvl="1" indent="-151129" algn="just">
              <a:lnSpc>
                <a:spcPts val="1567"/>
              </a:lnSpc>
              <a:buFont typeface="Arial"/>
              <a:buChar char="•"/>
            </a:pPr>
            <a:r>
              <a:rPr lang="es-ES" sz="1399" dirty="0">
                <a:solidFill>
                  <a:srgbClr val="000000"/>
                </a:solidFill>
                <a:latin typeface="Arimo"/>
              </a:rPr>
              <a:t>Querido Padre Dios, te alabo por el hermoso regalo semanal del sábado, para aprender acerca de tu amor, compartir tu amor con los necesitados y llenarnos de asombro ante tu maravillosa creación.</a:t>
            </a:r>
          </a:p>
          <a:p>
            <a:pPr marL="302259" lvl="1" indent="-151129" algn="just">
              <a:lnSpc>
                <a:spcPts val="1567"/>
              </a:lnSpc>
              <a:buFont typeface="Arial"/>
              <a:buChar char="•"/>
            </a:pPr>
            <a:r>
              <a:rPr lang="es-ES" sz="1399" dirty="0">
                <a:solidFill>
                  <a:srgbClr val="000000"/>
                </a:solidFill>
                <a:latin typeface="Arimo"/>
              </a:rPr>
              <a:t>Perdóname, Padre, por las veces que he visto el sábado como un día aburrido y no como el deleite de día que tú hiciste.</a:t>
            </a:r>
          </a:p>
          <a:p>
            <a:pPr marL="302259" lvl="1" indent="-151129" algn="just">
              <a:lnSpc>
                <a:spcPts val="1567"/>
              </a:lnSpc>
              <a:buFont typeface="Arial"/>
              <a:buChar char="•"/>
            </a:pPr>
            <a:r>
              <a:rPr lang="es-ES" sz="1399" dirty="0">
                <a:solidFill>
                  <a:srgbClr val="000000"/>
                </a:solidFill>
                <a:latin typeface="Arimo"/>
              </a:rPr>
              <a:t>Por favor ayúdame a mí y a mi familia a planificar y disfrutar de deliciosos sábados que nos acerquen unos a otros y a ti.</a:t>
            </a:r>
          </a:p>
          <a:p>
            <a:pPr marL="302259" lvl="1" indent="-151129" algn="just">
              <a:lnSpc>
                <a:spcPts val="1567"/>
              </a:lnSpc>
              <a:buFont typeface="Arial"/>
              <a:buChar char="•"/>
            </a:pPr>
            <a:r>
              <a:rPr lang="es-ES" sz="1399" dirty="0">
                <a:solidFill>
                  <a:srgbClr val="000000"/>
                </a:solidFill>
                <a:latin typeface="Arimo"/>
              </a:rPr>
              <a:t>Oro para que todos en mi iglesia hagan del sábado un deleite, para que otros también quieran compartir ese delicioso día.</a:t>
            </a:r>
          </a:p>
          <a:p>
            <a:pPr algn="just">
              <a:lnSpc>
                <a:spcPts val="1567"/>
              </a:lnSpc>
            </a:pPr>
            <a:endParaRPr lang="en-US" sz="1399" dirty="0">
              <a:solidFill>
                <a:srgbClr val="000000"/>
              </a:solidFill>
              <a:latin typeface="Arimo"/>
            </a:endParaRPr>
          </a:p>
          <a:p>
            <a:pPr algn="just">
              <a:lnSpc>
                <a:spcPts val="1567"/>
              </a:lnSpc>
              <a:spcBef>
                <a:spcPct val="0"/>
              </a:spcBef>
            </a:pPr>
            <a:endParaRPr lang="en-US" sz="1399" dirty="0">
              <a:solidFill>
                <a:srgbClr val="000000"/>
              </a:solidFill>
              <a:latin typeface="Arimo"/>
            </a:endParaRPr>
          </a:p>
        </p:txBody>
      </p:sp>
      <p:sp>
        <p:nvSpPr>
          <p:cNvPr id="22" name="TextBox 22"/>
          <p:cNvSpPr txBox="1"/>
          <p:nvPr/>
        </p:nvSpPr>
        <p:spPr>
          <a:xfrm>
            <a:off x="5704565" y="4671850"/>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OREMOS</a:t>
            </a:r>
          </a:p>
        </p:txBody>
      </p:sp>
      <p:sp>
        <p:nvSpPr>
          <p:cNvPr id="23" name="TextBox 23"/>
          <p:cNvSpPr txBox="1"/>
          <p:nvPr/>
        </p:nvSpPr>
        <p:spPr>
          <a:xfrm>
            <a:off x="4071472" y="10289362"/>
            <a:ext cx="2417744"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rPr>
              <a:t>Ministerio del Niño</a:t>
            </a:r>
          </a:p>
        </p:txBody>
      </p:sp>
      <p:sp>
        <p:nvSpPr>
          <p:cNvPr id="25" name="TextBox 15">
            <a:extLst>
              <a:ext uri="{FF2B5EF4-FFF2-40B4-BE49-F238E27FC236}">
                <a16:creationId xmlns:a16="http://schemas.microsoft.com/office/drawing/2014/main" id="{BE8EFD3E-270A-AC14-FFE3-51A7CB7359E7}"/>
              </a:ext>
            </a:extLst>
          </p:cNvPr>
          <p:cNvSpPr txBox="1"/>
          <p:nvPr/>
        </p:nvSpPr>
        <p:spPr>
          <a:xfrm>
            <a:off x="445289" y="464153"/>
            <a:ext cx="7755474" cy="269304"/>
          </a:xfrm>
          <a:prstGeom prst="rect">
            <a:avLst/>
          </a:prstGeom>
        </p:spPr>
        <p:txBody>
          <a:bodyPr lIns="0" tIns="0" rIns="0" bIns="0" rtlCol="0" anchor="t">
            <a:spAutoFit/>
          </a:bodyPr>
          <a:lstStyle/>
          <a:p>
            <a:pPr algn="just">
              <a:lnSpc>
                <a:spcPts val="2093"/>
              </a:lnSpc>
              <a:spcBef>
                <a:spcPct val="0"/>
              </a:spcBef>
            </a:pPr>
            <a:r>
              <a:rPr lang="en-US" sz="1869" dirty="0">
                <a:solidFill>
                  <a:srgbClr val="000000"/>
                </a:solidFill>
                <a:latin typeface="Antonio"/>
              </a:rPr>
              <a:t>10 AL 20 DE ENERO DEL 2024 		   TEMA: FE EN CADA PISADA</a:t>
            </a:r>
          </a:p>
        </p:txBody>
      </p:sp>
      <p:sp>
        <p:nvSpPr>
          <p:cNvPr id="26" name="TextBox 22">
            <a:extLst>
              <a:ext uri="{FF2B5EF4-FFF2-40B4-BE49-F238E27FC236}">
                <a16:creationId xmlns:a16="http://schemas.microsoft.com/office/drawing/2014/main" id="{1804C963-FA8D-E2F9-8ED3-F2884ED7BCD4}"/>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296386"/>
            <a:ext cx="7570826"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FF5555"/>
            </a:solidFill>
          </p:spPr>
          <p:txBody>
            <a:bodyPr/>
            <a:lstStyle/>
            <a:p>
              <a:endParaRPr lang="en-US"/>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0" y="8974827"/>
            <a:ext cx="2417744" cy="1718573"/>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FF5555"/>
            </a:solidFill>
          </p:spPr>
          <p:txBody>
            <a:bodyPr/>
            <a:lstStyle/>
            <a:p>
              <a:endParaRPr lang="en-US"/>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a:p>
          </p:txBody>
        </p:sp>
      </p:grpSp>
      <p:grpSp>
        <p:nvGrpSpPr>
          <p:cNvPr id="9" name="Group 9"/>
          <p:cNvGrpSpPr/>
          <p:nvPr/>
        </p:nvGrpSpPr>
        <p:grpSpPr>
          <a:xfrm>
            <a:off x="-180019" y="10164755"/>
            <a:ext cx="7750845" cy="527245"/>
            <a:chOff x="0" y="0"/>
            <a:chExt cx="2866315" cy="188953"/>
          </a:xfrm>
        </p:grpSpPr>
        <p:sp>
          <p:nvSpPr>
            <p:cNvPr id="10" name="Freeform 10"/>
            <p:cNvSpPr/>
            <p:nvPr/>
          </p:nvSpPr>
          <p:spPr>
            <a:xfrm>
              <a:off x="66572" y="0"/>
              <a:ext cx="2799743" cy="188953"/>
            </a:xfrm>
            <a:custGeom>
              <a:avLst/>
              <a:gdLst/>
              <a:ahLst/>
              <a:cxnLst/>
              <a:rect l="l" t="t" r="r" b="b"/>
              <a:pathLst>
                <a:path w="2866315" h="188953">
                  <a:moveTo>
                    <a:pt x="0" y="0"/>
                  </a:moveTo>
                  <a:lnTo>
                    <a:pt x="2866315" y="0"/>
                  </a:lnTo>
                  <a:lnTo>
                    <a:pt x="2866315" y="188953"/>
                  </a:lnTo>
                  <a:lnTo>
                    <a:pt x="0" y="188953"/>
                  </a:lnTo>
                  <a:close/>
                </a:path>
              </a:pathLst>
            </a:custGeom>
            <a:solidFill>
              <a:srgbClr val="FF5555"/>
            </a:solidFill>
          </p:spPr>
          <p:txBody>
            <a:bodyPr/>
            <a:lstStyle/>
            <a:p>
              <a:endParaRPr lang="en-US"/>
            </a:p>
          </p:txBody>
        </p:sp>
        <p:sp>
          <p:nvSpPr>
            <p:cNvPr id="11" name="TextBox 11"/>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2" name="Freeform 12"/>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en-US"/>
          </a:p>
        </p:txBody>
      </p:sp>
      <p:sp>
        <p:nvSpPr>
          <p:cNvPr id="13" name="Freeform 13"/>
          <p:cNvSpPr/>
          <p:nvPr/>
        </p:nvSpPr>
        <p:spPr>
          <a:xfrm>
            <a:off x="4423876" y="847821"/>
            <a:ext cx="3146950" cy="2825699"/>
          </a:xfrm>
          <a:custGeom>
            <a:avLst/>
            <a:gdLst/>
            <a:ahLst/>
            <a:cxnLst/>
            <a:rect l="l" t="t" r="r" b="b"/>
            <a:pathLst>
              <a:path w="3146950" h="2825699">
                <a:moveTo>
                  <a:pt x="0" y="0"/>
                </a:moveTo>
                <a:lnTo>
                  <a:pt x="3146950" y="0"/>
                </a:lnTo>
                <a:lnTo>
                  <a:pt x="3146950" y="2825699"/>
                </a:lnTo>
                <a:lnTo>
                  <a:pt x="0" y="2825699"/>
                </a:lnTo>
                <a:lnTo>
                  <a:pt x="0" y="0"/>
                </a:lnTo>
                <a:close/>
              </a:path>
            </a:pathLst>
          </a:custGeom>
          <a:blipFill>
            <a:blip r:embed="rId3"/>
            <a:stretch>
              <a:fillRect/>
            </a:stretch>
          </a:blipFill>
        </p:spPr>
        <p:txBody>
          <a:bodyPr/>
          <a:lstStyle/>
          <a:p>
            <a:endParaRPr lang="en-US"/>
          </a:p>
        </p:txBody>
      </p:sp>
      <p:sp>
        <p:nvSpPr>
          <p:cNvPr id="14" name="Freeform 14"/>
          <p:cNvSpPr/>
          <p:nvPr/>
        </p:nvSpPr>
        <p:spPr>
          <a:xfrm>
            <a:off x="2364060" y="9806746"/>
            <a:ext cx="1753483" cy="550155"/>
          </a:xfrm>
          <a:custGeom>
            <a:avLst/>
            <a:gdLst/>
            <a:ahLst/>
            <a:cxnLst/>
            <a:rect l="l" t="t" r="r" b="b"/>
            <a:pathLst>
              <a:path w="1753483" h="550155">
                <a:moveTo>
                  <a:pt x="0" y="0"/>
                </a:moveTo>
                <a:lnTo>
                  <a:pt x="1753483" y="0"/>
                </a:lnTo>
                <a:lnTo>
                  <a:pt x="1753483" y="550156"/>
                </a:lnTo>
                <a:lnTo>
                  <a:pt x="0" y="5501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TextBox 15"/>
          <p:cNvSpPr txBox="1"/>
          <p:nvPr/>
        </p:nvSpPr>
        <p:spPr>
          <a:xfrm>
            <a:off x="1855435" y="946225"/>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D</a:t>
            </a:r>
            <a:r>
              <a:rPr lang="es-ES" sz="5933" dirty="0">
                <a:solidFill>
                  <a:srgbClr val="000000"/>
                </a:solidFill>
                <a:latin typeface="Antonio Bold"/>
              </a:rPr>
              <a:t>ÍAS DE</a:t>
            </a:r>
            <a:r>
              <a:rPr lang="en-US" sz="5933" dirty="0">
                <a:solidFill>
                  <a:srgbClr val="000000"/>
                </a:solidFill>
                <a:latin typeface="Antonio Bold"/>
              </a:rPr>
              <a:t> ORACIÓN</a:t>
            </a:r>
          </a:p>
        </p:txBody>
      </p:sp>
      <p:sp>
        <p:nvSpPr>
          <p:cNvPr id="16" name="TextBox 16"/>
          <p:cNvSpPr txBox="1"/>
          <p:nvPr/>
        </p:nvSpPr>
        <p:spPr>
          <a:xfrm>
            <a:off x="354004" y="3025383"/>
            <a:ext cx="3418823" cy="333425"/>
          </a:xfrm>
          <a:prstGeom prst="rect">
            <a:avLst/>
          </a:prstGeom>
        </p:spPr>
        <p:txBody>
          <a:bodyPr lIns="0" tIns="0" rIns="0" bIns="0" rtlCol="0" anchor="t">
            <a:spAutoFit/>
          </a:bodyPr>
          <a:lstStyle/>
          <a:p>
            <a:pPr>
              <a:lnSpc>
                <a:spcPts val="2617"/>
              </a:lnSpc>
            </a:pPr>
            <a:r>
              <a:rPr lang="es-ES" sz="2336" dirty="0">
                <a:solidFill>
                  <a:srgbClr val="000000"/>
                </a:solidFill>
                <a:latin typeface="Antonio Bold"/>
              </a:rPr>
              <a:t>DÍA 10 – VIVIR JUNTOS EN AMOR</a:t>
            </a:r>
            <a:endParaRPr lang="en-US" sz="2336" dirty="0">
              <a:solidFill>
                <a:srgbClr val="000000"/>
              </a:solidFill>
              <a:latin typeface="Antonio Bold"/>
            </a:endParaRPr>
          </a:p>
        </p:txBody>
      </p:sp>
      <p:sp>
        <p:nvSpPr>
          <p:cNvPr id="17" name="TextBox 17"/>
          <p:cNvSpPr txBox="1"/>
          <p:nvPr/>
        </p:nvSpPr>
        <p:spPr>
          <a:xfrm>
            <a:off x="319831" y="3507979"/>
            <a:ext cx="3576646" cy="4924425"/>
          </a:xfrm>
          <a:prstGeom prst="rect">
            <a:avLst/>
          </a:prstGeom>
        </p:spPr>
        <p:txBody>
          <a:bodyPr wrap="square" lIns="0" tIns="0" rIns="0" bIns="0" rtlCol="0" anchor="t">
            <a:spAutoFit/>
          </a:bodyPr>
          <a:lstStyle/>
          <a:p>
            <a:pPr algn="just">
              <a:lnSpc>
                <a:spcPts val="1568"/>
              </a:lnSpc>
            </a:pPr>
            <a:r>
              <a:rPr lang="es-ES" sz="1400" dirty="0">
                <a:solidFill>
                  <a:srgbClr val="000000"/>
                </a:solidFill>
                <a:latin typeface="Arimo"/>
              </a:rPr>
              <a:t>“Busquemos la manera de ayudarnos unos a otros a tener más amor y a hacer el bien. No dejemos de asistir a nuestras reuniones, como hacen algunos, sino animémonos unos a otros” (Hebreos 10:24-25, DHH).</a:t>
            </a:r>
          </a:p>
          <a:p>
            <a:pPr algn="just">
              <a:lnSpc>
                <a:spcPts val="1568"/>
              </a:lnSpc>
            </a:pPr>
            <a:endParaRPr lang="es-ES" sz="1400" dirty="0">
              <a:solidFill>
                <a:srgbClr val="000000"/>
              </a:solidFill>
              <a:latin typeface="Arimo"/>
            </a:endParaRPr>
          </a:p>
          <a:p>
            <a:pPr algn="just">
              <a:lnSpc>
                <a:spcPts val="1568"/>
              </a:lnSpc>
            </a:pPr>
            <a:r>
              <a:rPr lang="es-ES" sz="1400" dirty="0">
                <a:solidFill>
                  <a:srgbClr val="000000"/>
                </a:solidFill>
                <a:latin typeface="Arimo"/>
              </a:rPr>
              <a:t>A Toni y Lydia les encantaba ir a su nueva iglesia. Tenían una Escuela Sabática maravillosa con una maestra muy amorosa. ¡Se daban cuenta que ella amaba mucho a Jesús! ¡Su amor brotaba de ella cuando hablaba de él!</a:t>
            </a:r>
          </a:p>
          <a:p>
            <a:pPr algn="just">
              <a:lnSpc>
                <a:spcPts val="1568"/>
              </a:lnSpc>
            </a:pPr>
            <a:endParaRPr lang="es-ES" sz="1400" dirty="0">
              <a:solidFill>
                <a:srgbClr val="000000"/>
              </a:solidFill>
              <a:latin typeface="Arimo"/>
            </a:endParaRPr>
          </a:p>
          <a:p>
            <a:pPr algn="just">
              <a:lnSpc>
                <a:spcPts val="1568"/>
              </a:lnSpc>
            </a:pPr>
            <a:r>
              <a:rPr lang="es-ES" sz="1400" dirty="0">
                <a:solidFill>
                  <a:srgbClr val="000000"/>
                </a:solidFill>
                <a:latin typeface="Arimo"/>
              </a:rPr>
              <a:t>Cada semana los niños participaban en el servicio de adoración. La semana anterior Lydia había mostrado un hermoso caracol que había encontrado y explicó cómo la llenaba de asombro. Los niños también ayudaban a que la lectura de las Escrituras fuera especial. Una vez Toni hizo dibujos de los diferentes versículos para mostrárselos a la congregación. Una semana cantó una canción de las Escrituras con el resto de su clase.</a:t>
            </a:r>
            <a:endParaRPr lang="en-US" sz="1400" dirty="0">
              <a:solidFill>
                <a:srgbClr val="000000"/>
              </a:solidFill>
              <a:latin typeface="Arimo"/>
            </a:endParaRPr>
          </a:p>
        </p:txBody>
      </p:sp>
      <p:sp>
        <p:nvSpPr>
          <p:cNvPr id="18" name="TextBox 18"/>
          <p:cNvSpPr txBox="1"/>
          <p:nvPr/>
        </p:nvSpPr>
        <p:spPr>
          <a:xfrm>
            <a:off x="4253291" y="3842696"/>
            <a:ext cx="2924858" cy="5334794"/>
          </a:xfrm>
          <a:prstGeom prst="rect">
            <a:avLst/>
          </a:prstGeom>
        </p:spPr>
        <p:txBody>
          <a:bodyPr lIns="0" tIns="0" rIns="0" bIns="0" rtlCol="0" anchor="t">
            <a:spAutoFit/>
          </a:bodyPr>
          <a:lstStyle/>
          <a:p>
            <a:pPr algn="just">
              <a:lnSpc>
                <a:spcPts val="1567"/>
              </a:lnSpc>
            </a:pPr>
            <a:r>
              <a:rPr lang="en-US" sz="1399" dirty="0">
                <a:solidFill>
                  <a:srgbClr val="000000"/>
                </a:solidFill>
                <a:latin typeface="Arimo"/>
              </a:rPr>
              <a:t> </a:t>
            </a:r>
            <a:r>
              <a:rPr lang="es-ES" sz="1399" dirty="0">
                <a:solidFill>
                  <a:srgbClr val="000000"/>
                </a:solidFill>
                <a:latin typeface="Arimo"/>
              </a:rPr>
              <a:t>El pastor James incluía a los niños en sus sermones. Buscaban sus ilustraciones o él les mostraba un experimento. Todos hacían efectos de sonido para ayudarle a contar la historia de la oveja perdida.</a:t>
            </a:r>
          </a:p>
          <a:p>
            <a:pPr algn="just">
              <a:lnSpc>
                <a:spcPts val="1567"/>
              </a:lnSpc>
            </a:pPr>
            <a:endParaRPr lang="es-ES" sz="1399" dirty="0">
              <a:solidFill>
                <a:srgbClr val="000000"/>
              </a:solidFill>
              <a:latin typeface="Arimo"/>
            </a:endParaRPr>
          </a:p>
          <a:p>
            <a:pPr algn="just">
              <a:lnSpc>
                <a:spcPts val="1567"/>
              </a:lnSpc>
            </a:pPr>
            <a:r>
              <a:rPr lang="es-ES" sz="1399" dirty="0">
                <a:solidFill>
                  <a:srgbClr val="000000"/>
                </a:solidFill>
                <a:latin typeface="Arimo"/>
              </a:rPr>
              <a:t>Después del servicio, cada uno de los niños visitaba a una persona mayor. Toni hablaba con el señor </a:t>
            </a:r>
            <a:r>
              <a:rPr lang="es-ES" sz="1399" dirty="0" err="1">
                <a:solidFill>
                  <a:srgbClr val="000000"/>
                </a:solidFill>
                <a:latin typeface="Arimo"/>
              </a:rPr>
              <a:t>Berg</a:t>
            </a:r>
            <a:r>
              <a:rPr lang="es-ES" sz="1399" dirty="0">
                <a:solidFill>
                  <a:srgbClr val="000000"/>
                </a:solidFill>
                <a:latin typeface="Arimo"/>
              </a:rPr>
              <a:t> acerca de pájaros y el señor </a:t>
            </a:r>
            <a:r>
              <a:rPr lang="es-ES" sz="1399" dirty="0" err="1">
                <a:solidFill>
                  <a:srgbClr val="000000"/>
                </a:solidFill>
                <a:latin typeface="Arimo"/>
              </a:rPr>
              <a:t>Berg</a:t>
            </a:r>
            <a:r>
              <a:rPr lang="es-ES" sz="1399" dirty="0">
                <a:solidFill>
                  <a:srgbClr val="000000"/>
                </a:solidFill>
                <a:latin typeface="Arimo"/>
              </a:rPr>
              <a:t> guardaba estampillas para la colección de Toni. Lydia visitaba a la señora </a:t>
            </a:r>
            <a:r>
              <a:rPr lang="es-ES" sz="1399" dirty="0" err="1">
                <a:solidFill>
                  <a:srgbClr val="000000"/>
                </a:solidFill>
                <a:latin typeface="Arimo"/>
              </a:rPr>
              <a:t>Gerito</a:t>
            </a:r>
            <a:r>
              <a:rPr lang="es-ES" sz="1399" dirty="0">
                <a:solidFill>
                  <a:srgbClr val="000000"/>
                </a:solidFill>
                <a:latin typeface="Arimo"/>
              </a:rPr>
              <a:t>. Le hacía un marcapáginas con un versículo de la Biblia y la señora </a:t>
            </a:r>
            <a:r>
              <a:rPr lang="es-ES" sz="1399" dirty="0" err="1">
                <a:solidFill>
                  <a:srgbClr val="000000"/>
                </a:solidFill>
                <a:latin typeface="Arimo"/>
              </a:rPr>
              <a:t>Gerito</a:t>
            </a:r>
            <a:r>
              <a:rPr lang="es-ES" sz="1399" dirty="0">
                <a:solidFill>
                  <a:srgbClr val="000000"/>
                </a:solidFill>
                <a:latin typeface="Arimo"/>
              </a:rPr>
              <a:t> le prestaba hermosos libros para leer sobre los misioneros o hacía galletas para la familia de Toni y Lydia. Luego oraban unos por otros.</a:t>
            </a:r>
          </a:p>
          <a:p>
            <a:pPr algn="just">
              <a:lnSpc>
                <a:spcPts val="1567"/>
              </a:lnSpc>
            </a:pPr>
            <a:endParaRPr lang="es-ES" sz="1399" dirty="0">
              <a:solidFill>
                <a:srgbClr val="000000"/>
              </a:solidFill>
              <a:latin typeface="Arimo"/>
            </a:endParaRPr>
          </a:p>
          <a:p>
            <a:pPr algn="just">
              <a:lnSpc>
                <a:spcPts val="1567"/>
              </a:lnSpc>
            </a:pPr>
            <a:r>
              <a:rPr lang="es-ES" sz="1399" dirty="0">
                <a:solidFill>
                  <a:srgbClr val="000000"/>
                </a:solidFill>
                <a:latin typeface="Arimo"/>
              </a:rPr>
              <a:t>¿Qué te gusta de asistir a tu iglesia? ¿Qué más podría hacer tu iglesia para hacerte saber que perteneces a la amorosa familia de Dios?</a:t>
            </a:r>
          </a:p>
          <a:p>
            <a:pPr algn="just">
              <a:lnSpc>
                <a:spcPts val="1567"/>
              </a:lnSpc>
              <a:spcBef>
                <a:spcPct val="0"/>
              </a:spcBef>
            </a:pPr>
            <a:endParaRPr lang="en-US" sz="1399" dirty="0">
              <a:solidFill>
                <a:srgbClr val="000000"/>
              </a:solidFill>
              <a:latin typeface="Arimo"/>
            </a:endParaRPr>
          </a:p>
        </p:txBody>
      </p:sp>
      <p:sp>
        <p:nvSpPr>
          <p:cNvPr id="20" name="TextBox 20"/>
          <p:cNvSpPr txBox="1"/>
          <p:nvPr/>
        </p:nvSpPr>
        <p:spPr>
          <a:xfrm>
            <a:off x="4170075" y="10317217"/>
            <a:ext cx="2275175"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rPr>
              <a:t>Ministerio del Niño</a:t>
            </a:r>
          </a:p>
        </p:txBody>
      </p:sp>
      <p:sp>
        <p:nvSpPr>
          <p:cNvPr id="22" name="Freeform 8">
            <a:extLst>
              <a:ext uri="{FF2B5EF4-FFF2-40B4-BE49-F238E27FC236}">
                <a16:creationId xmlns:a16="http://schemas.microsoft.com/office/drawing/2014/main" id="{65ED9287-99FF-131A-D046-79440A3D3753}"/>
              </a:ext>
            </a:extLst>
          </p:cNvPr>
          <p:cNvSpPr/>
          <p:nvPr/>
        </p:nvSpPr>
        <p:spPr>
          <a:xfrm>
            <a:off x="562654" y="8260897"/>
            <a:ext cx="1684584" cy="2020491"/>
          </a:xfrm>
          <a:custGeom>
            <a:avLst/>
            <a:gdLst/>
            <a:ahLst/>
            <a:cxnLst/>
            <a:rect l="l" t="t" r="r" b="b"/>
            <a:pathLst>
              <a:path w="1684584" h="2020491">
                <a:moveTo>
                  <a:pt x="0" y="0"/>
                </a:moveTo>
                <a:lnTo>
                  <a:pt x="1684584" y="0"/>
                </a:lnTo>
                <a:lnTo>
                  <a:pt x="1684584" y="2020491"/>
                </a:lnTo>
                <a:lnTo>
                  <a:pt x="0" y="20204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15">
            <a:extLst>
              <a:ext uri="{FF2B5EF4-FFF2-40B4-BE49-F238E27FC236}">
                <a16:creationId xmlns:a16="http://schemas.microsoft.com/office/drawing/2014/main" id="{4EDF9C37-6D18-E7B3-4C47-AE74339DB952}"/>
              </a:ext>
            </a:extLst>
          </p:cNvPr>
          <p:cNvSpPr txBox="1"/>
          <p:nvPr/>
        </p:nvSpPr>
        <p:spPr>
          <a:xfrm>
            <a:off x="445289" y="464153"/>
            <a:ext cx="7755474" cy="269304"/>
          </a:xfrm>
          <a:prstGeom prst="rect">
            <a:avLst/>
          </a:prstGeom>
        </p:spPr>
        <p:txBody>
          <a:bodyPr lIns="0" tIns="0" rIns="0" bIns="0" rtlCol="0" anchor="t">
            <a:spAutoFit/>
          </a:bodyPr>
          <a:lstStyle/>
          <a:p>
            <a:pPr algn="just">
              <a:lnSpc>
                <a:spcPts val="2093"/>
              </a:lnSpc>
              <a:spcBef>
                <a:spcPct val="0"/>
              </a:spcBef>
            </a:pPr>
            <a:r>
              <a:rPr lang="en-US" sz="1869" dirty="0">
                <a:solidFill>
                  <a:srgbClr val="000000"/>
                </a:solidFill>
                <a:latin typeface="Antonio"/>
              </a:rPr>
              <a:t>10 AL 20 DE ENERO DEL 2024 		   TEMA: FE EN CADA PISADA</a:t>
            </a:r>
          </a:p>
        </p:txBody>
      </p:sp>
      <p:sp>
        <p:nvSpPr>
          <p:cNvPr id="23" name="TextBox 22">
            <a:extLst>
              <a:ext uri="{FF2B5EF4-FFF2-40B4-BE49-F238E27FC236}">
                <a16:creationId xmlns:a16="http://schemas.microsoft.com/office/drawing/2014/main" id="{DBACDE0C-1200-EF9D-A2EB-AB84A3720624}"/>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23643" y="-357551"/>
            <a:ext cx="7580143" cy="3195162"/>
            <a:chOff x="0" y="0"/>
            <a:chExt cx="2924280" cy="1120227"/>
          </a:xfrm>
        </p:grpSpPr>
        <p:sp>
          <p:nvSpPr>
            <p:cNvPr id="3" name="Freeform 3"/>
            <p:cNvSpPr/>
            <p:nvPr/>
          </p:nvSpPr>
          <p:spPr>
            <a:xfrm>
              <a:off x="0" y="0"/>
              <a:ext cx="2924280" cy="1120227"/>
            </a:xfrm>
            <a:custGeom>
              <a:avLst/>
              <a:gdLst/>
              <a:ahLst/>
              <a:cxnLst/>
              <a:rect l="l" t="t" r="r" b="b"/>
              <a:pathLst>
                <a:path w="2924280" h="1120227">
                  <a:moveTo>
                    <a:pt x="0" y="0"/>
                  </a:moveTo>
                  <a:lnTo>
                    <a:pt x="2924280" y="0"/>
                  </a:lnTo>
                  <a:lnTo>
                    <a:pt x="2924280" y="1120227"/>
                  </a:lnTo>
                  <a:lnTo>
                    <a:pt x="0" y="1120227"/>
                  </a:lnTo>
                  <a:close/>
                </a:path>
              </a:pathLst>
            </a:custGeom>
            <a:solidFill>
              <a:srgbClr val="F4C8B9"/>
            </a:solidFill>
          </p:spPr>
          <p:txBody>
            <a:bodyPr/>
            <a:lstStyle/>
            <a:p>
              <a:endParaRPr lang="en-US"/>
            </a:p>
          </p:txBody>
        </p:sp>
        <p:sp>
          <p:nvSpPr>
            <p:cNvPr id="4" name="TextBox 4"/>
            <p:cNvSpPr txBox="1"/>
            <p:nvPr/>
          </p:nvSpPr>
          <p:spPr>
            <a:xfrm>
              <a:off x="0" y="-28575"/>
              <a:ext cx="2924280" cy="1148802"/>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23643" y="8997076"/>
            <a:ext cx="2783149" cy="1687517"/>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F4C8B9"/>
            </a:solidFill>
          </p:spPr>
          <p:txBody>
            <a:bodyPr/>
            <a:lstStyle/>
            <a:p>
              <a:endParaRPr lang="en-US"/>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a:grpSpLocks noChangeAspect="1"/>
          </p:cNvGrpSpPr>
          <p:nvPr/>
        </p:nvGrpSpPr>
        <p:grpSpPr>
          <a:xfrm>
            <a:off x="4333794" y="4508500"/>
            <a:ext cx="3983222" cy="1593289"/>
            <a:chOff x="0" y="0"/>
            <a:chExt cx="6350000" cy="2540000"/>
          </a:xfrm>
        </p:grpSpPr>
        <p:sp>
          <p:nvSpPr>
            <p:cNvPr id="9" name="Freeform 9"/>
            <p:cNvSpPr/>
            <p:nvPr/>
          </p:nvSpPr>
          <p:spPr>
            <a:xfrm>
              <a:off x="0" y="0"/>
              <a:ext cx="6350000" cy="2540000"/>
            </a:xfrm>
            <a:custGeom>
              <a:avLst/>
              <a:gdLst/>
              <a:ahLst/>
              <a:cxnLst/>
              <a:rect l="l" t="t" r="r" b="b"/>
              <a:pathLst>
                <a:path w="6350000" h="2540000">
                  <a:moveTo>
                    <a:pt x="0" y="1270000"/>
                  </a:moveTo>
                  <a:lnTo>
                    <a:pt x="0" y="1270000"/>
                  </a:lnTo>
                  <a:cubicBezTo>
                    <a:pt x="0" y="568960"/>
                    <a:pt x="568960" y="0"/>
                    <a:pt x="1270000" y="0"/>
                  </a:cubicBezTo>
                  <a:lnTo>
                    <a:pt x="5080000" y="0"/>
                  </a:lnTo>
                  <a:cubicBezTo>
                    <a:pt x="5781040" y="0"/>
                    <a:pt x="6350000" y="568960"/>
                    <a:pt x="6350000" y="1270000"/>
                  </a:cubicBezTo>
                  <a:lnTo>
                    <a:pt x="6350000" y="1270000"/>
                  </a:lnTo>
                  <a:cubicBezTo>
                    <a:pt x="6350000" y="1971040"/>
                    <a:pt x="5781040" y="2540000"/>
                    <a:pt x="5080000" y="2540000"/>
                  </a:cubicBezTo>
                  <a:lnTo>
                    <a:pt x="1270000" y="2540000"/>
                  </a:lnTo>
                  <a:cubicBezTo>
                    <a:pt x="568960" y="2540000"/>
                    <a:pt x="0" y="1971040"/>
                    <a:pt x="0" y="1270000"/>
                  </a:cubicBezTo>
                  <a:close/>
                </a:path>
              </a:pathLst>
            </a:custGeom>
            <a:solidFill>
              <a:srgbClr val="F4C8B9"/>
            </a:solidFill>
            <a:ln w="12700">
              <a:solidFill>
                <a:srgbClr val="000000"/>
              </a:solidFill>
            </a:ln>
          </p:spPr>
          <p:txBody>
            <a:bodyPr/>
            <a:lstStyle/>
            <a:p>
              <a:endParaRPr lang="en-US"/>
            </a:p>
          </p:txBody>
        </p:sp>
        <p:sp>
          <p:nvSpPr>
            <p:cNvPr id="10" name="Freeform 10"/>
            <p:cNvSpPr/>
            <p:nvPr/>
          </p:nvSpPr>
          <p:spPr>
            <a:xfrm>
              <a:off x="0" y="0"/>
              <a:ext cx="6350000" cy="2540000"/>
            </a:xfrm>
            <a:custGeom>
              <a:avLst/>
              <a:gdLst/>
              <a:ahLst/>
              <a:cxnLst/>
              <a:rect l="l" t="t" r="r" b="b"/>
              <a:pathLst>
                <a:path w="6350000" h="2540000">
                  <a:moveTo>
                    <a:pt x="5080000" y="19050"/>
                  </a:moveTo>
                  <a:cubicBezTo>
                    <a:pt x="5769610" y="19050"/>
                    <a:pt x="6330950" y="580390"/>
                    <a:pt x="6330950" y="1270000"/>
                  </a:cubicBezTo>
                  <a:cubicBezTo>
                    <a:pt x="6330950" y="1959610"/>
                    <a:pt x="5769610" y="2520950"/>
                    <a:pt x="5080000" y="2520950"/>
                  </a:cubicBezTo>
                  <a:lnTo>
                    <a:pt x="1270000" y="2520950"/>
                  </a:lnTo>
                  <a:cubicBezTo>
                    <a:pt x="580390" y="2520950"/>
                    <a:pt x="19050" y="1959610"/>
                    <a:pt x="19050" y="1270000"/>
                  </a:cubicBezTo>
                  <a:cubicBezTo>
                    <a:pt x="19050" y="580390"/>
                    <a:pt x="580390" y="19050"/>
                    <a:pt x="1270000" y="19050"/>
                  </a:cubicBezTo>
                  <a:lnTo>
                    <a:pt x="5080000" y="19050"/>
                  </a:lnTo>
                  <a:moveTo>
                    <a:pt x="5080000" y="0"/>
                  </a:moveTo>
                  <a:lnTo>
                    <a:pt x="1270000" y="0"/>
                  </a:lnTo>
                  <a:cubicBezTo>
                    <a:pt x="568960" y="0"/>
                    <a:pt x="0" y="568960"/>
                    <a:pt x="0" y="1270000"/>
                  </a:cubicBezTo>
                  <a:cubicBezTo>
                    <a:pt x="0" y="1971040"/>
                    <a:pt x="568960" y="2540000"/>
                    <a:pt x="1270000" y="2540000"/>
                  </a:cubicBezTo>
                  <a:lnTo>
                    <a:pt x="5080000" y="2540000"/>
                  </a:lnTo>
                  <a:cubicBezTo>
                    <a:pt x="5781040" y="2540000"/>
                    <a:pt x="6350000" y="1971040"/>
                    <a:pt x="6350000" y="1270000"/>
                  </a:cubicBezTo>
                  <a:cubicBezTo>
                    <a:pt x="6350000" y="568960"/>
                    <a:pt x="5781040" y="0"/>
                    <a:pt x="5080000" y="0"/>
                  </a:cubicBezTo>
                  <a:lnTo>
                    <a:pt x="5080000" y="0"/>
                  </a:lnTo>
                  <a:close/>
                </a:path>
              </a:pathLst>
            </a:custGeom>
            <a:solidFill>
              <a:srgbClr val="F8CE63"/>
            </a:solidFill>
          </p:spPr>
          <p:txBody>
            <a:bodyPr/>
            <a:lstStyle/>
            <a:p>
              <a:endParaRPr lang="en-US"/>
            </a:p>
          </p:txBody>
        </p:sp>
      </p:grpSp>
      <p:grpSp>
        <p:nvGrpSpPr>
          <p:cNvPr id="11" name="Group 11"/>
          <p:cNvGrpSpPr/>
          <p:nvPr/>
        </p:nvGrpSpPr>
        <p:grpSpPr>
          <a:xfrm>
            <a:off x="-23643" y="10164755"/>
            <a:ext cx="7580143" cy="527245"/>
            <a:chOff x="0" y="0"/>
            <a:chExt cx="2866315" cy="188953"/>
          </a:xfrm>
        </p:grpSpPr>
        <p:sp>
          <p:nvSpPr>
            <p:cNvPr id="12" name="Freeform 12"/>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F4C8B9"/>
            </a:solidFill>
          </p:spPr>
          <p:txBody>
            <a:bodyPr/>
            <a:lstStyle/>
            <a:p>
              <a:endParaRPr lang="en-US"/>
            </a:p>
          </p:txBody>
        </p:sp>
        <p:sp>
          <p:nvSpPr>
            <p:cNvPr id="13" name="TextBox 13"/>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4" name="Freeform 14"/>
          <p:cNvSpPr/>
          <p:nvPr/>
        </p:nvSpPr>
        <p:spPr>
          <a:xfrm>
            <a:off x="813192" y="6907197"/>
            <a:ext cx="1946313" cy="1618456"/>
          </a:xfrm>
          <a:custGeom>
            <a:avLst/>
            <a:gdLst/>
            <a:ahLst/>
            <a:cxnLst/>
            <a:rect l="l" t="t" r="r" b="b"/>
            <a:pathLst>
              <a:path w="1510154" h="1464850">
                <a:moveTo>
                  <a:pt x="0" y="0"/>
                </a:moveTo>
                <a:lnTo>
                  <a:pt x="1510154" y="0"/>
                </a:lnTo>
                <a:lnTo>
                  <a:pt x="1510154" y="1464850"/>
                </a:lnTo>
                <a:lnTo>
                  <a:pt x="0" y="14648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15" name="Freeform 15"/>
          <p:cNvSpPr/>
          <p:nvPr/>
        </p:nvSpPr>
        <p:spPr>
          <a:xfrm>
            <a:off x="2641464" y="6417966"/>
            <a:ext cx="725849" cy="766252"/>
          </a:xfrm>
          <a:custGeom>
            <a:avLst/>
            <a:gdLst/>
            <a:ahLst/>
            <a:cxnLst/>
            <a:rect l="l" t="t" r="r" b="b"/>
            <a:pathLst>
              <a:path w="725849" h="766252">
                <a:moveTo>
                  <a:pt x="0" y="0"/>
                </a:moveTo>
                <a:lnTo>
                  <a:pt x="725849" y="0"/>
                </a:lnTo>
                <a:lnTo>
                  <a:pt x="725849" y="766252"/>
                </a:lnTo>
                <a:lnTo>
                  <a:pt x="0" y="7662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4613852" y="4714721"/>
            <a:ext cx="916846" cy="1052334"/>
          </a:xfrm>
          <a:custGeom>
            <a:avLst/>
            <a:gdLst/>
            <a:ahLst/>
            <a:cxnLst/>
            <a:rect l="l" t="t" r="r" b="b"/>
            <a:pathLst>
              <a:path w="916846" h="1052334">
                <a:moveTo>
                  <a:pt x="0" y="0"/>
                </a:moveTo>
                <a:lnTo>
                  <a:pt x="916846" y="0"/>
                </a:lnTo>
                <a:lnTo>
                  <a:pt x="916846" y="1052333"/>
                </a:lnTo>
                <a:lnTo>
                  <a:pt x="0" y="10523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a:off x="4333794" y="2984500"/>
            <a:ext cx="1160903" cy="1171151"/>
          </a:xfrm>
          <a:custGeom>
            <a:avLst/>
            <a:gdLst/>
            <a:ahLst/>
            <a:cxnLst/>
            <a:rect l="l" t="t" r="r" b="b"/>
            <a:pathLst>
              <a:path w="1160903" h="1171151">
                <a:moveTo>
                  <a:pt x="0" y="0"/>
                </a:moveTo>
                <a:lnTo>
                  <a:pt x="1160904" y="0"/>
                </a:lnTo>
                <a:lnTo>
                  <a:pt x="1160904" y="1171151"/>
                </a:lnTo>
                <a:lnTo>
                  <a:pt x="0" y="1171151"/>
                </a:lnTo>
                <a:lnTo>
                  <a:pt x="0" y="0"/>
                </a:lnTo>
                <a:close/>
              </a:path>
            </a:pathLst>
          </a:custGeom>
          <a:blipFill>
            <a:blip r:embed="rId8"/>
            <a:stretch>
              <a:fillRect/>
            </a:stretch>
          </a:blipFill>
        </p:spPr>
        <p:txBody>
          <a:bodyPr/>
          <a:lstStyle/>
          <a:p>
            <a:endParaRPr lang="en-US"/>
          </a:p>
        </p:txBody>
      </p:sp>
      <p:sp>
        <p:nvSpPr>
          <p:cNvPr id="18" name="TextBox 18"/>
          <p:cNvSpPr txBox="1"/>
          <p:nvPr/>
        </p:nvSpPr>
        <p:spPr>
          <a:xfrm>
            <a:off x="4266557" y="6261092"/>
            <a:ext cx="2998745" cy="3693319"/>
          </a:xfrm>
          <a:prstGeom prst="rect">
            <a:avLst/>
          </a:prstGeom>
        </p:spPr>
        <p:txBody>
          <a:bodyPr wrap="square" lIns="0" tIns="0" rIns="0" bIns="0" rtlCol="0" anchor="t">
            <a:spAutoFit/>
          </a:bodyPr>
          <a:lstStyle/>
          <a:p>
            <a:pPr marL="302259" lvl="1" indent="-151129">
              <a:lnSpc>
                <a:spcPts val="1567"/>
              </a:lnSpc>
              <a:buFont typeface="Arial"/>
              <a:buChar char="•"/>
            </a:pPr>
            <a:r>
              <a:rPr lang="es-ES" sz="1399" dirty="0">
                <a:solidFill>
                  <a:srgbClr val="000000"/>
                </a:solidFill>
                <a:latin typeface="Arimo"/>
              </a:rPr>
              <a:t>Querido Padre, ¡te alabo por el increíble regalo de mi vida!</a:t>
            </a:r>
          </a:p>
          <a:p>
            <a:pPr marL="302259" lvl="1" indent="-151129" algn="just">
              <a:lnSpc>
                <a:spcPts val="1567"/>
              </a:lnSpc>
              <a:buFont typeface="Arial"/>
              <a:buChar char="•"/>
            </a:pPr>
            <a:r>
              <a:rPr lang="es-ES" sz="1399" dirty="0">
                <a:solidFill>
                  <a:srgbClr val="000000"/>
                </a:solidFill>
                <a:latin typeface="Arimo"/>
              </a:rPr>
              <a:t>Te doy gracias, Dios, por el precioso regalo del tiempo para ser usado de tantas maneras maravillosas.</a:t>
            </a:r>
          </a:p>
          <a:p>
            <a:pPr marL="302259" lvl="1" indent="-151129">
              <a:lnSpc>
                <a:spcPts val="1567"/>
              </a:lnSpc>
              <a:buFont typeface="Arial"/>
              <a:buChar char="•"/>
            </a:pPr>
            <a:r>
              <a:rPr lang="es-ES" sz="1399" dirty="0">
                <a:solidFill>
                  <a:srgbClr val="000000"/>
                </a:solidFill>
                <a:latin typeface="Arimo"/>
              </a:rPr>
              <a:t>Perdón, Dios, por el tiempo que he perdido haciendo cosas que no me bendicen ni me ayudan a mí, ni a otras personas.</a:t>
            </a:r>
          </a:p>
          <a:p>
            <a:pPr marL="302259" lvl="1" indent="-151129">
              <a:lnSpc>
                <a:spcPts val="1567"/>
              </a:lnSpc>
              <a:buFont typeface="Arial"/>
              <a:buChar char="•"/>
            </a:pPr>
            <a:r>
              <a:rPr lang="es-ES" sz="1399" dirty="0">
                <a:solidFill>
                  <a:srgbClr val="000000"/>
                </a:solidFill>
                <a:latin typeface="Arimo"/>
              </a:rPr>
              <a:t>Por favor, ayúdame a tomar buenas decisiones sobre cómo uso tu gran regalo del tiempo.</a:t>
            </a:r>
          </a:p>
          <a:p>
            <a:pPr marL="302259" lvl="1" indent="-151129">
              <a:lnSpc>
                <a:spcPts val="1567"/>
              </a:lnSpc>
              <a:buFont typeface="Arial"/>
              <a:buChar char="•"/>
            </a:pPr>
            <a:r>
              <a:rPr lang="es-ES" sz="1399" dirty="0">
                <a:solidFill>
                  <a:srgbClr val="000000"/>
                </a:solidFill>
                <a:latin typeface="Arimo"/>
              </a:rPr>
              <a:t>Oro para que todos comprendan el valor del precioso regalo del tiempo y lo utilicen para ayudar a otras personas a sentirse amadas y felices.</a:t>
            </a:r>
          </a:p>
        </p:txBody>
      </p:sp>
      <p:sp>
        <p:nvSpPr>
          <p:cNvPr id="19" name="Freeform 19"/>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9"/>
            <a:stretch>
              <a:fillRect/>
            </a:stretch>
          </a:blipFill>
        </p:spPr>
        <p:txBody>
          <a:bodyPr/>
          <a:lstStyle/>
          <a:p>
            <a:endParaRPr lang="en-US"/>
          </a:p>
        </p:txBody>
      </p:sp>
      <p:sp>
        <p:nvSpPr>
          <p:cNvPr id="20" name="Freeform 20"/>
          <p:cNvSpPr/>
          <p:nvPr/>
        </p:nvSpPr>
        <p:spPr>
          <a:xfrm>
            <a:off x="1679139" y="9752146"/>
            <a:ext cx="538402" cy="642869"/>
          </a:xfrm>
          <a:custGeom>
            <a:avLst/>
            <a:gdLst/>
            <a:ahLst/>
            <a:cxnLst/>
            <a:rect l="l" t="t" r="r" b="b"/>
            <a:pathLst>
              <a:path w="538402" h="642869">
                <a:moveTo>
                  <a:pt x="0" y="0"/>
                </a:moveTo>
                <a:lnTo>
                  <a:pt x="538402" y="0"/>
                </a:lnTo>
                <a:lnTo>
                  <a:pt x="538402" y="642869"/>
                </a:lnTo>
                <a:lnTo>
                  <a:pt x="0" y="6428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 name="Freeform 21"/>
          <p:cNvSpPr/>
          <p:nvPr/>
        </p:nvSpPr>
        <p:spPr>
          <a:xfrm>
            <a:off x="-23643" y="8400461"/>
            <a:ext cx="2319150" cy="2319150"/>
          </a:xfrm>
          <a:custGeom>
            <a:avLst/>
            <a:gdLst/>
            <a:ahLst/>
            <a:cxnLst/>
            <a:rect l="l" t="t" r="r" b="b"/>
            <a:pathLst>
              <a:path w="2319150" h="2319150">
                <a:moveTo>
                  <a:pt x="0" y="0"/>
                </a:moveTo>
                <a:lnTo>
                  <a:pt x="2319150" y="0"/>
                </a:lnTo>
                <a:lnTo>
                  <a:pt x="2319150" y="2319150"/>
                </a:lnTo>
                <a:lnTo>
                  <a:pt x="0" y="23191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2" name="Freeform 22"/>
          <p:cNvSpPr/>
          <p:nvPr/>
        </p:nvSpPr>
        <p:spPr>
          <a:xfrm>
            <a:off x="1679139" y="8659003"/>
            <a:ext cx="1972434" cy="1972434"/>
          </a:xfrm>
          <a:custGeom>
            <a:avLst/>
            <a:gdLst/>
            <a:ahLst/>
            <a:cxnLst/>
            <a:rect l="l" t="t" r="r" b="b"/>
            <a:pathLst>
              <a:path w="1972434" h="1972434">
                <a:moveTo>
                  <a:pt x="0" y="0"/>
                </a:moveTo>
                <a:lnTo>
                  <a:pt x="1972434" y="0"/>
                </a:lnTo>
                <a:lnTo>
                  <a:pt x="1972434" y="1972434"/>
                </a:lnTo>
                <a:lnTo>
                  <a:pt x="0" y="197243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3" name="TextBox 23"/>
          <p:cNvSpPr txBox="1"/>
          <p:nvPr/>
        </p:nvSpPr>
        <p:spPr>
          <a:xfrm>
            <a:off x="400176" y="3172345"/>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¡HAGAMOS ESTO!</a:t>
            </a:r>
          </a:p>
        </p:txBody>
      </p:sp>
      <p:sp>
        <p:nvSpPr>
          <p:cNvPr id="24" name="TextBox 24"/>
          <p:cNvSpPr txBox="1"/>
          <p:nvPr/>
        </p:nvSpPr>
        <p:spPr>
          <a:xfrm>
            <a:off x="240522" y="3431642"/>
            <a:ext cx="3418823" cy="3077766"/>
          </a:xfrm>
          <a:prstGeom prst="rect">
            <a:avLst/>
          </a:prstGeom>
        </p:spPr>
        <p:txBody>
          <a:bodyPr lIns="0" tIns="0" rIns="0" bIns="0" rtlCol="0" anchor="t">
            <a:spAutoFit/>
          </a:bodyPr>
          <a:lstStyle/>
          <a:p>
            <a:pPr algn="just">
              <a:lnSpc>
                <a:spcPts val="1568"/>
              </a:lnSpc>
            </a:pPr>
            <a:endParaRPr dirty="0"/>
          </a:p>
          <a:p>
            <a:pPr marL="302261" lvl="1" indent="-151130" algn="just">
              <a:lnSpc>
                <a:spcPts val="1568"/>
              </a:lnSpc>
              <a:buFont typeface="Arial"/>
              <a:buChar char="•"/>
            </a:pPr>
            <a:r>
              <a:rPr lang="es-ES" sz="1400" dirty="0">
                <a:solidFill>
                  <a:srgbClr val="000000"/>
                </a:solidFill>
                <a:latin typeface="Arimo"/>
              </a:rPr>
              <a:t>¿Cómo usas tu tiempo? Piensa en el día de ayer. ¿Cuánto tiempo hablaste con Dios, pensaste en Él, aprendiste, comiste, atendiste tus cosas, hiciste quehaceres, viajaste, leíste, jugaste, fuiste de bendición para otros, etc.? Haz una tabla con los minutos que dedicaste a realizar cada actividad</a:t>
            </a:r>
          </a:p>
          <a:p>
            <a:pPr marL="302261" lvl="1" indent="-151130" algn="just">
              <a:lnSpc>
                <a:spcPts val="1568"/>
              </a:lnSpc>
              <a:buFont typeface="Arial"/>
              <a:buChar char="•"/>
            </a:pPr>
            <a:r>
              <a:rPr lang="es-ES" sz="1400" dirty="0">
                <a:solidFill>
                  <a:srgbClr val="000000"/>
                </a:solidFill>
                <a:latin typeface="Arimo"/>
              </a:rPr>
              <a:t>Mira tu gráfico. ¿Qué puedes aprender de él? ¿Qué te gustaría hacer más y qué te gustaría hacer menos?</a:t>
            </a:r>
          </a:p>
          <a:p>
            <a:pPr marL="302261" lvl="1" indent="-151130" algn="just">
              <a:lnSpc>
                <a:spcPts val="1568"/>
              </a:lnSpc>
              <a:buFont typeface="Arial"/>
              <a:buChar char="•"/>
            </a:pPr>
            <a:r>
              <a:rPr lang="es-ES" sz="1400" dirty="0">
                <a:solidFill>
                  <a:srgbClr val="000000"/>
                </a:solidFill>
                <a:latin typeface="Arimo"/>
              </a:rPr>
              <a:t>Ora para que Dios te muestre cómo usar bien y sabiamente su precioso regalo de tiempo.</a:t>
            </a:r>
            <a:endParaRPr lang="en-US" sz="1400" dirty="0">
              <a:solidFill>
                <a:srgbClr val="000000"/>
              </a:solidFill>
              <a:latin typeface="Arimo"/>
            </a:endParaRPr>
          </a:p>
        </p:txBody>
      </p:sp>
      <p:sp>
        <p:nvSpPr>
          <p:cNvPr id="25" name="TextBox 25"/>
          <p:cNvSpPr txBox="1"/>
          <p:nvPr/>
        </p:nvSpPr>
        <p:spPr>
          <a:xfrm>
            <a:off x="5622260" y="5112616"/>
            <a:ext cx="1693718"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¡Oremos!</a:t>
            </a:r>
          </a:p>
        </p:txBody>
      </p:sp>
      <p:sp>
        <p:nvSpPr>
          <p:cNvPr id="26" name="TextBox 26"/>
          <p:cNvSpPr txBox="1"/>
          <p:nvPr/>
        </p:nvSpPr>
        <p:spPr>
          <a:xfrm>
            <a:off x="1042620" y="6946900"/>
            <a:ext cx="983030" cy="167738"/>
          </a:xfrm>
          <a:prstGeom prst="rect">
            <a:avLst/>
          </a:prstGeom>
        </p:spPr>
        <p:txBody>
          <a:bodyPr wrap="square" lIns="0" tIns="0" rIns="0" bIns="0" rtlCol="0" anchor="t">
            <a:spAutoFit/>
          </a:bodyPr>
          <a:lstStyle/>
          <a:p>
            <a:pPr algn="ctr">
              <a:lnSpc>
                <a:spcPts val="1400"/>
              </a:lnSpc>
            </a:pPr>
            <a:r>
              <a:rPr lang="en-US" sz="1000" dirty="0">
                <a:solidFill>
                  <a:srgbClr val="000000"/>
                </a:solidFill>
                <a:latin typeface="Canva Sans 2"/>
              </a:rPr>
              <a:t>Hablar con Dios</a:t>
            </a:r>
          </a:p>
        </p:txBody>
      </p:sp>
      <p:sp>
        <p:nvSpPr>
          <p:cNvPr id="27" name="TextBox 27"/>
          <p:cNvSpPr txBox="1"/>
          <p:nvPr/>
        </p:nvSpPr>
        <p:spPr>
          <a:xfrm>
            <a:off x="920408" y="7312562"/>
            <a:ext cx="622288" cy="167738"/>
          </a:xfrm>
          <a:prstGeom prst="rect">
            <a:avLst/>
          </a:prstGeom>
        </p:spPr>
        <p:txBody>
          <a:bodyPr wrap="square" lIns="0" tIns="0" rIns="0" bIns="0" rtlCol="0" anchor="t">
            <a:spAutoFit/>
          </a:bodyPr>
          <a:lstStyle/>
          <a:p>
            <a:pPr algn="ctr">
              <a:lnSpc>
                <a:spcPts val="1400"/>
              </a:lnSpc>
            </a:pPr>
            <a:r>
              <a:rPr lang="en-US" sz="1000" dirty="0">
                <a:solidFill>
                  <a:srgbClr val="000000"/>
                </a:solidFill>
                <a:latin typeface="Canva Sans 2"/>
              </a:rPr>
              <a:t>Viajar</a:t>
            </a:r>
          </a:p>
        </p:txBody>
      </p:sp>
      <p:sp>
        <p:nvSpPr>
          <p:cNvPr id="28" name="TextBox 28"/>
          <p:cNvSpPr txBox="1"/>
          <p:nvPr/>
        </p:nvSpPr>
        <p:spPr>
          <a:xfrm>
            <a:off x="1786756" y="6946900"/>
            <a:ext cx="957313" cy="167738"/>
          </a:xfrm>
          <a:prstGeom prst="rect">
            <a:avLst/>
          </a:prstGeom>
        </p:spPr>
        <p:txBody>
          <a:bodyPr wrap="square" lIns="0" tIns="0" rIns="0" bIns="0" rtlCol="0" anchor="t">
            <a:spAutoFit/>
          </a:bodyPr>
          <a:lstStyle/>
          <a:p>
            <a:pPr algn="ctr">
              <a:lnSpc>
                <a:spcPts val="1400"/>
              </a:lnSpc>
            </a:pPr>
            <a:r>
              <a:rPr lang="en-US" sz="1000" dirty="0">
                <a:solidFill>
                  <a:srgbClr val="000000"/>
                </a:solidFill>
                <a:latin typeface="Canva Sans 2"/>
              </a:rPr>
              <a:t> 3 min</a:t>
            </a:r>
          </a:p>
        </p:txBody>
      </p:sp>
      <p:sp>
        <p:nvSpPr>
          <p:cNvPr id="29" name="TextBox 29"/>
          <p:cNvSpPr txBox="1"/>
          <p:nvPr/>
        </p:nvSpPr>
        <p:spPr>
          <a:xfrm>
            <a:off x="2034487" y="7312562"/>
            <a:ext cx="622289" cy="167738"/>
          </a:xfrm>
          <a:prstGeom prst="rect">
            <a:avLst/>
          </a:prstGeom>
        </p:spPr>
        <p:txBody>
          <a:bodyPr wrap="square" lIns="0" tIns="0" rIns="0" bIns="0" rtlCol="0" anchor="t">
            <a:spAutoFit/>
          </a:bodyPr>
          <a:lstStyle/>
          <a:p>
            <a:pPr algn="ctr">
              <a:lnSpc>
                <a:spcPts val="1402"/>
              </a:lnSpc>
            </a:pPr>
            <a:r>
              <a:rPr lang="en-US" sz="1001" dirty="0">
                <a:solidFill>
                  <a:srgbClr val="000000"/>
                </a:solidFill>
                <a:latin typeface="Canva Sans 2"/>
              </a:rPr>
              <a:t> 20 min</a:t>
            </a:r>
          </a:p>
        </p:txBody>
      </p:sp>
      <p:sp>
        <p:nvSpPr>
          <p:cNvPr id="30" name="TextBox 30"/>
          <p:cNvSpPr txBox="1"/>
          <p:nvPr/>
        </p:nvSpPr>
        <p:spPr>
          <a:xfrm>
            <a:off x="2043835" y="997515"/>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D</a:t>
            </a:r>
            <a:r>
              <a:rPr lang="es-ES" sz="5933" dirty="0">
                <a:solidFill>
                  <a:srgbClr val="000000"/>
                </a:solidFill>
                <a:latin typeface="Antonio Bold"/>
              </a:rPr>
              <a:t>ÍAS DE</a:t>
            </a:r>
            <a:r>
              <a:rPr lang="en-US" sz="5933" dirty="0">
                <a:solidFill>
                  <a:srgbClr val="000000"/>
                </a:solidFill>
                <a:latin typeface="Antonio Bold"/>
              </a:rPr>
              <a:t> ORACIÓN</a:t>
            </a:r>
          </a:p>
        </p:txBody>
      </p:sp>
      <p:sp>
        <p:nvSpPr>
          <p:cNvPr id="32" name="TextBox 32"/>
          <p:cNvSpPr txBox="1"/>
          <p:nvPr/>
        </p:nvSpPr>
        <p:spPr>
          <a:xfrm>
            <a:off x="4122621" y="10289473"/>
            <a:ext cx="2307230"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rPr>
              <a:t>Ministerio del Niño</a:t>
            </a:r>
          </a:p>
        </p:txBody>
      </p:sp>
      <p:sp>
        <p:nvSpPr>
          <p:cNvPr id="34" name="TextBox 15">
            <a:extLst>
              <a:ext uri="{FF2B5EF4-FFF2-40B4-BE49-F238E27FC236}">
                <a16:creationId xmlns:a16="http://schemas.microsoft.com/office/drawing/2014/main" id="{F1A1439C-73C1-FDE6-73B8-5CD3470275EB}"/>
              </a:ext>
            </a:extLst>
          </p:cNvPr>
          <p:cNvSpPr txBox="1"/>
          <p:nvPr/>
        </p:nvSpPr>
        <p:spPr>
          <a:xfrm>
            <a:off x="445289" y="464153"/>
            <a:ext cx="7755474" cy="269304"/>
          </a:xfrm>
          <a:prstGeom prst="rect">
            <a:avLst/>
          </a:prstGeom>
        </p:spPr>
        <p:txBody>
          <a:bodyPr lIns="0" tIns="0" rIns="0" bIns="0" rtlCol="0" anchor="t">
            <a:spAutoFit/>
          </a:bodyPr>
          <a:lstStyle/>
          <a:p>
            <a:pPr algn="just">
              <a:lnSpc>
                <a:spcPts val="2093"/>
              </a:lnSpc>
              <a:spcBef>
                <a:spcPct val="0"/>
              </a:spcBef>
            </a:pPr>
            <a:r>
              <a:rPr lang="en-US" sz="1869" dirty="0">
                <a:solidFill>
                  <a:srgbClr val="000000"/>
                </a:solidFill>
                <a:latin typeface="Antonio"/>
              </a:rPr>
              <a:t>10 AL 20 DE ENERO DEL 2024 		   TEMA: FE EN CADA PISADA</a:t>
            </a:r>
          </a:p>
        </p:txBody>
      </p:sp>
      <p:sp>
        <p:nvSpPr>
          <p:cNvPr id="35" name="TextBox 22">
            <a:extLst>
              <a:ext uri="{FF2B5EF4-FFF2-40B4-BE49-F238E27FC236}">
                <a16:creationId xmlns:a16="http://schemas.microsoft.com/office/drawing/2014/main" id="{DA14C626-6235-7B87-7ED7-2607187D383B}"/>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296385"/>
            <a:ext cx="7556500"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FF5555"/>
            </a:solidFill>
          </p:spPr>
          <p:txBody>
            <a:bodyPr/>
            <a:lstStyle/>
            <a:p>
              <a:endParaRPr lang="en-US"/>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0" y="8974827"/>
            <a:ext cx="2417744" cy="1718573"/>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FF5555"/>
            </a:solidFill>
          </p:spPr>
          <p:txBody>
            <a:bodyPr/>
            <a:lstStyle/>
            <a:p>
              <a:endParaRPr lang="en-US"/>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p:nvPr/>
        </p:nvGrpSpPr>
        <p:grpSpPr>
          <a:xfrm>
            <a:off x="0" y="10164755"/>
            <a:ext cx="7556500"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FF5555"/>
            </a:solidFill>
          </p:spPr>
          <p:txBody>
            <a:bodyPr/>
            <a:lstStyle/>
            <a:p>
              <a:endParaRPr lang="en-US"/>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en-US"/>
          </a:p>
        </p:txBody>
      </p:sp>
      <p:sp>
        <p:nvSpPr>
          <p:cNvPr id="12" name="Freeform 12"/>
          <p:cNvSpPr/>
          <p:nvPr/>
        </p:nvSpPr>
        <p:spPr>
          <a:xfrm>
            <a:off x="4360845" y="4081817"/>
            <a:ext cx="5018934" cy="1649975"/>
          </a:xfrm>
          <a:custGeom>
            <a:avLst/>
            <a:gdLst/>
            <a:ahLst/>
            <a:cxnLst/>
            <a:rect l="l" t="t" r="r" b="b"/>
            <a:pathLst>
              <a:path w="5018934" h="1649975">
                <a:moveTo>
                  <a:pt x="0" y="0"/>
                </a:moveTo>
                <a:lnTo>
                  <a:pt x="5018934" y="0"/>
                </a:lnTo>
                <a:lnTo>
                  <a:pt x="5018934" y="1649975"/>
                </a:lnTo>
                <a:lnTo>
                  <a:pt x="0" y="1649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4679719" y="4380638"/>
            <a:ext cx="916846" cy="1052334"/>
          </a:xfrm>
          <a:custGeom>
            <a:avLst/>
            <a:gdLst/>
            <a:ahLst/>
            <a:cxnLst/>
            <a:rect l="l" t="t" r="r" b="b"/>
            <a:pathLst>
              <a:path w="916846" h="1052334">
                <a:moveTo>
                  <a:pt x="0" y="0"/>
                </a:moveTo>
                <a:lnTo>
                  <a:pt x="916846" y="0"/>
                </a:lnTo>
                <a:lnTo>
                  <a:pt x="916846" y="1052333"/>
                </a:lnTo>
                <a:lnTo>
                  <a:pt x="0" y="10523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1241493" y="7201845"/>
            <a:ext cx="1736189" cy="2734155"/>
          </a:xfrm>
          <a:custGeom>
            <a:avLst/>
            <a:gdLst/>
            <a:ahLst/>
            <a:cxnLst/>
            <a:rect l="l" t="t" r="r" b="b"/>
            <a:pathLst>
              <a:path w="1736189" h="2734155">
                <a:moveTo>
                  <a:pt x="0" y="0"/>
                </a:moveTo>
                <a:lnTo>
                  <a:pt x="1736189" y="0"/>
                </a:lnTo>
                <a:lnTo>
                  <a:pt x="1736189" y="2734155"/>
                </a:lnTo>
                <a:lnTo>
                  <a:pt x="0" y="2734155"/>
                </a:lnTo>
                <a:lnTo>
                  <a:pt x="0" y="0"/>
                </a:lnTo>
                <a:close/>
              </a:path>
            </a:pathLst>
          </a:custGeom>
          <a:blipFill>
            <a:blip r:embed="rId7"/>
            <a:stretch>
              <a:fillRect/>
            </a:stretch>
          </a:blipFill>
        </p:spPr>
        <p:txBody>
          <a:bodyPr/>
          <a:lstStyle/>
          <a:p>
            <a:endParaRPr lang="en-US"/>
          </a:p>
        </p:txBody>
      </p:sp>
      <p:sp>
        <p:nvSpPr>
          <p:cNvPr id="15" name="Freeform 15"/>
          <p:cNvSpPr/>
          <p:nvPr/>
        </p:nvSpPr>
        <p:spPr>
          <a:xfrm>
            <a:off x="5027771" y="2417290"/>
            <a:ext cx="1353587" cy="1250376"/>
          </a:xfrm>
          <a:custGeom>
            <a:avLst/>
            <a:gdLst/>
            <a:ahLst/>
            <a:cxnLst/>
            <a:rect l="l" t="t" r="r" b="b"/>
            <a:pathLst>
              <a:path w="1353587" h="1250376">
                <a:moveTo>
                  <a:pt x="0" y="0"/>
                </a:moveTo>
                <a:lnTo>
                  <a:pt x="1353588" y="0"/>
                </a:lnTo>
                <a:lnTo>
                  <a:pt x="1353588" y="1250376"/>
                </a:lnTo>
                <a:lnTo>
                  <a:pt x="0" y="1250376"/>
                </a:lnTo>
                <a:lnTo>
                  <a:pt x="0" y="0"/>
                </a:lnTo>
                <a:close/>
              </a:path>
            </a:pathLst>
          </a:custGeom>
          <a:blipFill>
            <a:blip r:embed="rId8"/>
            <a:stretch>
              <a:fillRect/>
            </a:stretch>
          </a:blipFill>
        </p:spPr>
        <p:txBody>
          <a:bodyPr/>
          <a:lstStyle/>
          <a:p>
            <a:endParaRPr lang="en-US"/>
          </a:p>
        </p:txBody>
      </p:sp>
      <p:sp>
        <p:nvSpPr>
          <p:cNvPr id="16" name="TextBox 16"/>
          <p:cNvSpPr txBox="1"/>
          <p:nvPr/>
        </p:nvSpPr>
        <p:spPr>
          <a:xfrm>
            <a:off x="1855435" y="946225"/>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D</a:t>
            </a:r>
            <a:r>
              <a:rPr lang="es-ES" sz="5933" dirty="0">
                <a:solidFill>
                  <a:srgbClr val="000000"/>
                </a:solidFill>
                <a:latin typeface="Antonio Bold"/>
              </a:rPr>
              <a:t>ÍAS DE</a:t>
            </a:r>
            <a:r>
              <a:rPr lang="en-US" sz="5933" dirty="0">
                <a:solidFill>
                  <a:srgbClr val="000000"/>
                </a:solidFill>
                <a:latin typeface="Antonio Bold"/>
              </a:rPr>
              <a:t> ORACIÓN</a:t>
            </a:r>
          </a:p>
        </p:txBody>
      </p:sp>
      <p:sp>
        <p:nvSpPr>
          <p:cNvPr id="17" name="TextBox 17"/>
          <p:cNvSpPr txBox="1"/>
          <p:nvPr/>
        </p:nvSpPr>
        <p:spPr>
          <a:xfrm>
            <a:off x="400176" y="3052003"/>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¡HAGAMOS ESTO!</a:t>
            </a:r>
          </a:p>
        </p:txBody>
      </p:sp>
      <p:sp>
        <p:nvSpPr>
          <p:cNvPr id="18" name="TextBox 18"/>
          <p:cNvSpPr txBox="1"/>
          <p:nvPr/>
        </p:nvSpPr>
        <p:spPr>
          <a:xfrm>
            <a:off x="157775" y="3683321"/>
            <a:ext cx="3266119" cy="3488134"/>
          </a:xfrm>
          <a:prstGeom prst="rect">
            <a:avLst/>
          </a:prstGeom>
        </p:spPr>
        <p:txBody>
          <a:bodyPr lIns="0" tIns="0" rIns="0" bIns="0" rtlCol="0" anchor="t">
            <a:spAutoFit/>
          </a:bodyPr>
          <a:lstStyle/>
          <a:p>
            <a:pPr marL="302261" lvl="1" indent="-151130" algn="just">
              <a:lnSpc>
                <a:spcPts val="1568"/>
              </a:lnSpc>
              <a:buFont typeface="Arial"/>
              <a:buChar char="•"/>
            </a:pPr>
            <a:r>
              <a:rPr lang="es-ES" sz="1400" dirty="0">
                <a:solidFill>
                  <a:srgbClr val="000000"/>
                </a:solidFill>
                <a:latin typeface="Arimo"/>
              </a:rPr>
              <a:t>Prepara cosas ricas para dárselas a las personas mayores de tu iglesia.</a:t>
            </a:r>
          </a:p>
          <a:p>
            <a:pPr marL="302261" lvl="1" indent="-151130" algn="just">
              <a:lnSpc>
                <a:spcPts val="1568"/>
              </a:lnSpc>
              <a:buFont typeface="Arial"/>
              <a:buChar char="•"/>
            </a:pPr>
            <a:r>
              <a:rPr lang="es-ES" sz="1400" dirty="0">
                <a:solidFill>
                  <a:srgbClr val="000000"/>
                </a:solidFill>
                <a:latin typeface="Arimo"/>
              </a:rPr>
              <a:t>Adopta a una persona mayor de tu iglesia, invítala a comer, ora por ella, cuídala y ayúdala.</a:t>
            </a:r>
          </a:p>
          <a:p>
            <a:pPr marL="302261" lvl="1" indent="-151130" algn="just">
              <a:lnSpc>
                <a:spcPts val="1568"/>
              </a:lnSpc>
              <a:buFont typeface="Arial"/>
              <a:buChar char="•"/>
            </a:pPr>
            <a:r>
              <a:rPr lang="es-ES" sz="1400" dirty="0">
                <a:solidFill>
                  <a:srgbClr val="000000"/>
                </a:solidFill>
                <a:latin typeface="Arimo"/>
              </a:rPr>
              <a:t>Haz un cartel grande con todas las cosas que te gustan de tu iglesia y pregunta si puedes colocarlo en alguna pared de la iglesia. ¡Quizás otras personas también aporten sus opiniones!</a:t>
            </a:r>
          </a:p>
          <a:p>
            <a:pPr marL="302261" lvl="1" indent="-151130" algn="just">
              <a:lnSpc>
                <a:spcPts val="1568"/>
              </a:lnSpc>
              <a:buFont typeface="Arial"/>
              <a:buChar char="•"/>
            </a:pPr>
            <a:r>
              <a:rPr lang="es-ES" sz="1400" dirty="0">
                <a:solidFill>
                  <a:srgbClr val="000000"/>
                </a:solidFill>
                <a:latin typeface="Arimo"/>
              </a:rPr>
              <a:t>Pregúntale al pastor qué puedes hacer tú y tu familia para que la iglesia sea un lugar aún más feliz, donde las personas se sientan bienvenidas y amadas.</a:t>
            </a:r>
          </a:p>
          <a:p>
            <a:pPr algn="just">
              <a:lnSpc>
                <a:spcPts val="1568"/>
              </a:lnSpc>
            </a:pPr>
            <a:endParaRPr lang="en-US" sz="1400" dirty="0">
              <a:solidFill>
                <a:srgbClr val="000000"/>
              </a:solidFill>
              <a:latin typeface="Arimo"/>
            </a:endParaRPr>
          </a:p>
        </p:txBody>
      </p:sp>
      <p:sp>
        <p:nvSpPr>
          <p:cNvPr id="19" name="TextBox 19"/>
          <p:cNvSpPr txBox="1"/>
          <p:nvPr/>
        </p:nvSpPr>
        <p:spPr>
          <a:xfrm>
            <a:off x="3950617" y="5848192"/>
            <a:ext cx="3266119" cy="4308872"/>
          </a:xfrm>
          <a:prstGeom prst="rect">
            <a:avLst/>
          </a:prstGeom>
        </p:spPr>
        <p:txBody>
          <a:bodyPr wrap="square" lIns="0" tIns="0" rIns="0" bIns="0" rtlCol="0" anchor="t">
            <a:spAutoFit/>
          </a:bodyPr>
          <a:lstStyle/>
          <a:p>
            <a:pPr marL="302259" lvl="1" indent="-151129" algn="just">
              <a:lnSpc>
                <a:spcPts val="1567"/>
              </a:lnSpc>
              <a:buFont typeface="Arial"/>
              <a:buChar char="•"/>
            </a:pPr>
            <a:r>
              <a:rPr lang="es-ES" sz="1399" dirty="0">
                <a:solidFill>
                  <a:srgbClr val="000000"/>
                </a:solidFill>
                <a:latin typeface="Arimo"/>
              </a:rPr>
              <a:t>Querido Padre Dios, te alabo por ponernos en familias, comunidades e iglesias donde podemos cuidar unos de otros y compartir lo que tú estás haciendo en nuestras vidas.</a:t>
            </a:r>
          </a:p>
          <a:p>
            <a:pPr marL="302259" lvl="1" indent="-151129" algn="just">
              <a:lnSpc>
                <a:spcPts val="1567"/>
              </a:lnSpc>
              <a:buFont typeface="Arial"/>
              <a:buChar char="•"/>
            </a:pPr>
            <a:r>
              <a:rPr lang="es-ES" sz="1399" dirty="0">
                <a:solidFill>
                  <a:srgbClr val="000000"/>
                </a:solidFill>
                <a:latin typeface="Arimo"/>
              </a:rPr>
              <a:t>Te doy gracias, Dios, por la iglesia donde adoramos. Disfruto especialmente….</a:t>
            </a:r>
          </a:p>
          <a:p>
            <a:pPr marL="302259" lvl="1" indent="-151129" algn="just">
              <a:lnSpc>
                <a:spcPts val="1567"/>
              </a:lnSpc>
              <a:buFont typeface="Arial"/>
              <a:buChar char="•"/>
            </a:pPr>
            <a:r>
              <a:rPr lang="es-ES" sz="1399" dirty="0">
                <a:solidFill>
                  <a:srgbClr val="000000"/>
                </a:solidFill>
                <a:latin typeface="Arimo"/>
              </a:rPr>
              <a:t>Perdóname, Padre, por las veces que no he querido ir a la iglesia.</a:t>
            </a:r>
          </a:p>
          <a:p>
            <a:pPr marL="302259" lvl="1" indent="-151129" algn="just">
              <a:lnSpc>
                <a:spcPts val="1567"/>
              </a:lnSpc>
              <a:buFont typeface="Arial"/>
              <a:buChar char="•"/>
            </a:pPr>
            <a:r>
              <a:rPr lang="es-ES" sz="1399" dirty="0">
                <a:solidFill>
                  <a:srgbClr val="000000"/>
                </a:solidFill>
                <a:latin typeface="Arimo"/>
              </a:rPr>
              <a:t>Por favor, ayúdame a encontrar maneras de ser amable y amoroso con las personas mayores y solitarias de mi iglesia.</a:t>
            </a:r>
          </a:p>
          <a:p>
            <a:pPr marL="302259" lvl="1" indent="-151129" algn="just">
              <a:lnSpc>
                <a:spcPts val="1567"/>
              </a:lnSpc>
              <a:buFont typeface="Arial"/>
              <a:buChar char="•"/>
            </a:pPr>
            <a:r>
              <a:rPr lang="es-ES" sz="1399" dirty="0">
                <a:solidFill>
                  <a:srgbClr val="000000"/>
                </a:solidFill>
                <a:latin typeface="Arimo"/>
              </a:rPr>
              <a:t>Oro por los líderes de mi iglesia y todos los miembros. Ayúdanos a ser un lugar donde todos los que vengan puedan experimentar tu maravilloso amor.</a:t>
            </a:r>
          </a:p>
          <a:p>
            <a:pPr algn="just">
              <a:lnSpc>
                <a:spcPts val="1567"/>
              </a:lnSpc>
            </a:pPr>
            <a:endParaRPr lang="en-US" sz="1399" dirty="0">
              <a:solidFill>
                <a:srgbClr val="000000"/>
              </a:solidFill>
              <a:latin typeface="Arimo"/>
            </a:endParaRPr>
          </a:p>
          <a:p>
            <a:pPr algn="just">
              <a:lnSpc>
                <a:spcPts val="1567"/>
              </a:lnSpc>
              <a:spcBef>
                <a:spcPct val="0"/>
              </a:spcBef>
            </a:pPr>
            <a:endParaRPr lang="en-US" sz="1399" dirty="0">
              <a:solidFill>
                <a:srgbClr val="000000"/>
              </a:solidFill>
              <a:latin typeface="Arimo"/>
            </a:endParaRPr>
          </a:p>
        </p:txBody>
      </p:sp>
      <p:sp>
        <p:nvSpPr>
          <p:cNvPr id="21" name="TextBox 21"/>
          <p:cNvSpPr txBox="1"/>
          <p:nvPr/>
        </p:nvSpPr>
        <p:spPr>
          <a:xfrm>
            <a:off x="5704565" y="4671850"/>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OREMOS</a:t>
            </a:r>
          </a:p>
        </p:txBody>
      </p:sp>
      <p:sp>
        <p:nvSpPr>
          <p:cNvPr id="22" name="TextBox 22"/>
          <p:cNvSpPr txBox="1"/>
          <p:nvPr/>
        </p:nvSpPr>
        <p:spPr>
          <a:xfrm>
            <a:off x="4190639" y="10317217"/>
            <a:ext cx="2222469"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rPr>
              <a:t>Ministerio del Niño</a:t>
            </a:r>
          </a:p>
        </p:txBody>
      </p:sp>
      <p:sp>
        <p:nvSpPr>
          <p:cNvPr id="24" name="TextBox 15">
            <a:extLst>
              <a:ext uri="{FF2B5EF4-FFF2-40B4-BE49-F238E27FC236}">
                <a16:creationId xmlns:a16="http://schemas.microsoft.com/office/drawing/2014/main" id="{E15A1371-6B17-4C95-D69F-6CD6446B8801}"/>
              </a:ext>
            </a:extLst>
          </p:cNvPr>
          <p:cNvSpPr txBox="1"/>
          <p:nvPr/>
        </p:nvSpPr>
        <p:spPr>
          <a:xfrm>
            <a:off x="445289" y="464153"/>
            <a:ext cx="7755474" cy="269304"/>
          </a:xfrm>
          <a:prstGeom prst="rect">
            <a:avLst/>
          </a:prstGeom>
        </p:spPr>
        <p:txBody>
          <a:bodyPr lIns="0" tIns="0" rIns="0" bIns="0" rtlCol="0" anchor="t">
            <a:spAutoFit/>
          </a:bodyPr>
          <a:lstStyle/>
          <a:p>
            <a:pPr algn="just">
              <a:lnSpc>
                <a:spcPts val="2093"/>
              </a:lnSpc>
              <a:spcBef>
                <a:spcPct val="0"/>
              </a:spcBef>
            </a:pPr>
            <a:r>
              <a:rPr lang="en-US" sz="1869" dirty="0">
                <a:solidFill>
                  <a:srgbClr val="000000"/>
                </a:solidFill>
                <a:latin typeface="Antonio"/>
              </a:rPr>
              <a:t>10 AL 20 DE ENERO DEL 2024 		   TEMA: FE EN CADA PISADA</a:t>
            </a:r>
          </a:p>
        </p:txBody>
      </p:sp>
      <p:sp>
        <p:nvSpPr>
          <p:cNvPr id="25" name="TextBox 22">
            <a:extLst>
              <a:ext uri="{FF2B5EF4-FFF2-40B4-BE49-F238E27FC236}">
                <a16:creationId xmlns:a16="http://schemas.microsoft.com/office/drawing/2014/main" id="{91217E32-3E9E-CE73-85FC-8B2CC6651FBE}"/>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296385"/>
            <a:ext cx="7556500"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BAAFF6"/>
            </a:solidFill>
          </p:spPr>
          <p:txBody>
            <a:bodyPr/>
            <a:lstStyle/>
            <a:p>
              <a:endParaRPr lang="en-US"/>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0" y="9224850"/>
            <a:ext cx="2417744" cy="1467150"/>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BAAFF6"/>
            </a:solidFill>
          </p:spPr>
          <p:txBody>
            <a:bodyPr/>
            <a:lstStyle/>
            <a:p>
              <a:endParaRPr lang="en-US"/>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p:nvPr/>
        </p:nvGrpSpPr>
        <p:grpSpPr>
          <a:xfrm>
            <a:off x="-1" y="10164755"/>
            <a:ext cx="7575455"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BAAFF6"/>
            </a:solidFill>
          </p:spPr>
          <p:txBody>
            <a:bodyPr/>
            <a:lstStyle/>
            <a:p>
              <a:endParaRPr lang="en-US"/>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3"/>
            <a:stretch>
              <a:fillRect/>
            </a:stretch>
          </a:blipFill>
        </p:spPr>
        <p:txBody>
          <a:bodyPr/>
          <a:lstStyle/>
          <a:p>
            <a:endParaRPr lang="en-US"/>
          </a:p>
        </p:txBody>
      </p:sp>
      <p:sp>
        <p:nvSpPr>
          <p:cNvPr id="12" name="Freeform 12"/>
          <p:cNvSpPr/>
          <p:nvPr/>
        </p:nvSpPr>
        <p:spPr>
          <a:xfrm>
            <a:off x="1766527" y="9081457"/>
            <a:ext cx="1973516" cy="1467150"/>
          </a:xfrm>
          <a:custGeom>
            <a:avLst/>
            <a:gdLst/>
            <a:ahLst/>
            <a:cxnLst/>
            <a:rect l="l" t="t" r="r" b="b"/>
            <a:pathLst>
              <a:path w="2089993" h="1591008">
                <a:moveTo>
                  <a:pt x="0" y="0"/>
                </a:moveTo>
                <a:lnTo>
                  <a:pt x="2089993" y="0"/>
                </a:lnTo>
                <a:lnTo>
                  <a:pt x="2089993" y="1591008"/>
                </a:lnTo>
                <a:lnTo>
                  <a:pt x="0" y="15910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428852" y="9905511"/>
            <a:ext cx="1107136" cy="642139"/>
          </a:xfrm>
          <a:custGeom>
            <a:avLst/>
            <a:gdLst/>
            <a:ahLst/>
            <a:cxnLst/>
            <a:rect l="l" t="t" r="r" b="b"/>
            <a:pathLst>
              <a:path w="1107136" h="642139">
                <a:moveTo>
                  <a:pt x="0" y="0"/>
                </a:moveTo>
                <a:lnTo>
                  <a:pt x="1107136" y="0"/>
                </a:lnTo>
                <a:lnTo>
                  <a:pt x="1107136" y="642139"/>
                </a:lnTo>
                <a:lnTo>
                  <a:pt x="0" y="6421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a:off x="2417744" y="216467"/>
            <a:ext cx="4760406" cy="3173604"/>
          </a:xfrm>
          <a:custGeom>
            <a:avLst/>
            <a:gdLst/>
            <a:ahLst/>
            <a:cxnLst/>
            <a:rect l="l" t="t" r="r" b="b"/>
            <a:pathLst>
              <a:path w="4760406" h="3173604">
                <a:moveTo>
                  <a:pt x="0" y="0"/>
                </a:moveTo>
                <a:lnTo>
                  <a:pt x="4760405" y="0"/>
                </a:lnTo>
                <a:lnTo>
                  <a:pt x="4760405" y="3173604"/>
                </a:lnTo>
                <a:lnTo>
                  <a:pt x="0" y="3173604"/>
                </a:lnTo>
                <a:lnTo>
                  <a:pt x="0" y="0"/>
                </a:lnTo>
                <a:close/>
              </a:path>
            </a:pathLst>
          </a:custGeom>
          <a:blipFill>
            <a:blip r:embed="rId8"/>
            <a:stretch>
              <a:fillRect/>
            </a:stretch>
          </a:blipFill>
        </p:spPr>
        <p:txBody>
          <a:bodyPr/>
          <a:lstStyle/>
          <a:p>
            <a:endParaRPr lang="en-US"/>
          </a:p>
        </p:txBody>
      </p:sp>
      <p:sp>
        <p:nvSpPr>
          <p:cNvPr id="15" name="TextBox 15"/>
          <p:cNvSpPr txBox="1"/>
          <p:nvPr/>
        </p:nvSpPr>
        <p:spPr>
          <a:xfrm>
            <a:off x="1855435" y="946225"/>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D</a:t>
            </a:r>
            <a:r>
              <a:rPr lang="es-ES" sz="5933" dirty="0">
                <a:solidFill>
                  <a:srgbClr val="000000"/>
                </a:solidFill>
                <a:latin typeface="Antonio Bold"/>
              </a:rPr>
              <a:t>ÍAS DE</a:t>
            </a:r>
            <a:r>
              <a:rPr lang="en-US" sz="5933" dirty="0">
                <a:solidFill>
                  <a:srgbClr val="000000"/>
                </a:solidFill>
                <a:latin typeface="Antonio Bold"/>
              </a:rPr>
              <a:t> ORACIÓN</a:t>
            </a:r>
          </a:p>
        </p:txBody>
      </p:sp>
      <p:sp>
        <p:nvSpPr>
          <p:cNvPr id="16" name="TextBox 16"/>
          <p:cNvSpPr txBox="1"/>
          <p:nvPr/>
        </p:nvSpPr>
        <p:spPr>
          <a:xfrm>
            <a:off x="400176" y="3052003"/>
            <a:ext cx="3418823" cy="333425"/>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DÍA 2 - ¡BAJA LA VELOCIDAD!</a:t>
            </a:r>
          </a:p>
        </p:txBody>
      </p:sp>
      <p:sp>
        <p:nvSpPr>
          <p:cNvPr id="17" name="TextBox 17"/>
          <p:cNvSpPr txBox="1"/>
          <p:nvPr/>
        </p:nvSpPr>
        <p:spPr>
          <a:xfrm>
            <a:off x="407829" y="3482094"/>
            <a:ext cx="3566007" cy="5745163"/>
          </a:xfrm>
          <a:prstGeom prst="rect">
            <a:avLst/>
          </a:prstGeom>
        </p:spPr>
        <p:txBody>
          <a:bodyPr lIns="0" tIns="0" rIns="0" bIns="0" rtlCol="0" anchor="t">
            <a:spAutoFit/>
          </a:bodyPr>
          <a:lstStyle/>
          <a:p>
            <a:pPr algn="just">
              <a:lnSpc>
                <a:spcPts val="1568"/>
              </a:lnSpc>
            </a:pPr>
            <a:r>
              <a:rPr lang="es-ES" sz="1400" dirty="0">
                <a:solidFill>
                  <a:srgbClr val="000000"/>
                </a:solidFill>
                <a:latin typeface="Arimo"/>
              </a:rPr>
              <a:t>“Él les dijo: Vengan, vamos nosotros solos a descansar un poco en un lugar tranquilo. Así que Jesús y sus apóstoles se fueron en una barca a un lugar apartado” (Marcos 6:31-32 DHH).</a:t>
            </a:r>
          </a:p>
          <a:p>
            <a:pPr algn="just">
              <a:lnSpc>
                <a:spcPts val="1568"/>
              </a:lnSpc>
            </a:pPr>
            <a:endParaRPr lang="en-US" sz="1400" dirty="0">
              <a:solidFill>
                <a:srgbClr val="000000"/>
              </a:solidFill>
              <a:latin typeface="Arimo"/>
            </a:endParaRPr>
          </a:p>
          <a:p>
            <a:pPr algn="just">
              <a:lnSpc>
                <a:spcPts val="1568"/>
              </a:lnSpc>
            </a:pPr>
            <a:r>
              <a:rPr lang="es-ES" sz="1400" dirty="0">
                <a:solidFill>
                  <a:srgbClr val="000000"/>
                </a:solidFill>
                <a:latin typeface="Arimo"/>
              </a:rPr>
              <a:t>¡Los discípulos estaban exhaustos! Durante muchos días habían caminado de a dos, de pueblo en pueblo, contando a la gente acerca de Jesús y la maravillosa historia del amor de Dios. Buscaban a las personas que estaban enfermas y en dificultades. Los escuchaban, les preguntaban qué necesitaban y hacían todo lo posible por ser amables y serviciales. Los discípulos querían que todos vieran y sintieran el maravilloso amor de Dios, no sólo que escucharan sobre él.</a:t>
            </a:r>
            <a:endParaRPr lang="en-US" sz="1400" dirty="0">
              <a:solidFill>
                <a:srgbClr val="000000"/>
              </a:solidFill>
              <a:latin typeface="Arimo"/>
            </a:endParaRPr>
          </a:p>
          <a:p>
            <a:pPr algn="just">
              <a:lnSpc>
                <a:spcPts val="1568"/>
              </a:lnSpc>
            </a:pPr>
            <a:endParaRPr lang="en-US" sz="1400" dirty="0">
              <a:solidFill>
                <a:srgbClr val="000000"/>
              </a:solidFill>
              <a:latin typeface="Arimo"/>
            </a:endParaRPr>
          </a:p>
          <a:p>
            <a:pPr algn="just">
              <a:lnSpc>
                <a:spcPts val="1568"/>
              </a:lnSpc>
            </a:pPr>
            <a:r>
              <a:rPr lang="es-ES" sz="1400" dirty="0">
                <a:solidFill>
                  <a:srgbClr val="000000"/>
                </a:solidFill>
                <a:latin typeface="Arimo"/>
              </a:rPr>
              <a:t>¡Nuevamente estaban todos juntos ahora, conversando entusiasmados sobre todas las cosas que habían sucedido! Algunas personas habían sido groseras con ellos. Pero mucha gente les había dado la bienvenida. Aunque tenían historias asombrosas que contar, Jesús pudo ver que estaban agotados y hambrientos. </a:t>
            </a:r>
            <a:endParaRPr lang="en-US" sz="1400" dirty="0">
              <a:solidFill>
                <a:srgbClr val="000000"/>
              </a:solidFill>
              <a:latin typeface="Arimo"/>
            </a:endParaRPr>
          </a:p>
          <a:p>
            <a:pPr algn="just">
              <a:lnSpc>
                <a:spcPts val="1568"/>
              </a:lnSpc>
              <a:spcBef>
                <a:spcPct val="0"/>
              </a:spcBef>
            </a:pPr>
            <a:r>
              <a:rPr lang="en-US" sz="1400" dirty="0">
                <a:solidFill>
                  <a:srgbClr val="000000"/>
                </a:solidFill>
                <a:latin typeface="Arimo"/>
              </a:rPr>
              <a:t> </a:t>
            </a:r>
          </a:p>
        </p:txBody>
      </p:sp>
      <p:sp>
        <p:nvSpPr>
          <p:cNvPr id="18" name="TextBox 18"/>
          <p:cNvSpPr txBox="1"/>
          <p:nvPr/>
        </p:nvSpPr>
        <p:spPr>
          <a:xfrm>
            <a:off x="4280110" y="3728850"/>
            <a:ext cx="2833622" cy="6155531"/>
          </a:xfrm>
          <a:prstGeom prst="rect">
            <a:avLst/>
          </a:prstGeom>
        </p:spPr>
        <p:txBody>
          <a:bodyPr lIns="0" tIns="0" rIns="0" bIns="0" rtlCol="0" anchor="t">
            <a:spAutoFit/>
          </a:bodyPr>
          <a:lstStyle/>
          <a:p>
            <a:pPr algn="just">
              <a:lnSpc>
                <a:spcPts val="1567"/>
              </a:lnSpc>
            </a:pPr>
            <a:r>
              <a:rPr lang="es-ES" sz="1400" dirty="0">
                <a:solidFill>
                  <a:srgbClr val="000000"/>
                </a:solidFill>
                <a:latin typeface="Arimo"/>
              </a:rPr>
              <a:t>Antes que hicieran otra cosa, los llevó a un lugar tranquilo para estar juntos, para que pudieran descansar, comer, dormir y cuidar de sí mismos.</a:t>
            </a:r>
            <a:endParaRPr lang="en-US" sz="1400" dirty="0">
              <a:solidFill>
                <a:srgbClr val="000000"/>
              </a:solidFill>
              <a:latin typeface="Arimo"/>
            </a:endParaRPr>
          </a:p>
          <a:p>
            <a:pPr algn="just">
              <a:lnSpc>
                <a:spcPts val="1567"/>
              </a:lnSpc>
            </a:pPr>
            <a:endParaRPr lang="es-ES" sz="1399" dirty="0">
              <a:solidFill>
                <a:srgbClr val="000000"/>
              </a:solidFill>
              <a:latin typeface="Arimo"/>
            </a:endParaRPr>
          </a:p>
          <a:p>
            <a:pPr algn="just">
              <a:lnSpc>
                <a:spcPts val="1567"/>
              </a:lnSpc>
            </a:pPr>
            <a:r>
              <a:rPr lang="es-ES" sz="1399" dirty="0">
                <a:solidFill>
                  <a:srgbClr val="000000"/>
                </a:solidFill>
                <a:latin typeface="Arimo"/>
              </a:rPr>
              <a:t>Tom y Sara encontraron una manera especial de tener su propio tiempo de tranquilidad con Jesús. Cada noche, cada uno encuentra un lugar tranquilo donde sentarse. Leen un versículo bíblico sobre el amor de Dios e imaginan cuánto los ama Dios. Piensan en tres cosas que salieron bien durante el día y agradecen a Dios por ayudarlos.</a:t>
            </a:r>
            <a:r>
              <a:rPr lang="en-US" sz="1399" dirty="0">
                <a:solidFill>
                  <a:srgbClr val="000000"/>
                </a:solidFill>
                <a:latin typeface="Arimo"/>
              </a:rPr>
              <a:t> </a:t>
            </a:r>
          </a:p>
          <a:p>
            <a:pPr algn="just">
              <a:lnSpc>
                <a:spcPts val="1567"/>
              </a:lnSpc>
            </a:pPr>
            <a:endParaRPr lang="en-US" sz="1399" dirty="0">
              <a:solidFill>
                <a:srgbClr val="000000"/>
              </a:solidFill>
              <a:latin typeface="Arimo"/>
            </a:endParaRPr>
          </a:p>
          <a:p>
            <a:pPr algn="just">
              <a:lnSpc>
                <a:spcPts val="1567"/>
              </a:lnSpc>
              <a:spcBef>
                <a:spcPct val="0"/>
              </a:spcBef>
            </a:pPr>
            <a:r>
              <a:rPr lang="es-ES" sz="1399" dirty="0">
                <a:solidFill>
                  <a:srgbClr val="000000"/>
                </a:solidFill>
                <a:latin typeface="Arimo"/>
              </a:rPr>
              <a:t>Tom escribe las tres cosas en su diario. Si algo no salió tan bien como esperaban, le preguntan a Dios cómo mejorarlo y le piden que les muestre qué podrían hacer diferente la próxima vez. Sara hace dibujos de cosas que la llenan de asombro, como una flor o una mariposa. Pensar en estas cosas hermosas por la noche y hablar con Jesús sobre ellas les ayuda a irse a dormir sintiéndose amados, en paz y felices.</a:t>
            </a:r>
            <a:endParaRPr lang="en-US" sz="1399" dirty="0">
              <a:solidFill>
                <a:srgbClr val="000000"/>
              </a:solidFill>
              <a:latin typeface="Arimo"/>
            </a:endParaRPr>
          </a:p>
        </p:txBody>
      </p:sp>
      <p:sp>
        <p:nvSpPr>
          <p:cNvPr id="20" name="TextBox 20"/>
          <p:cNvSpPr txBox="1"/>
          <p:nvPr/>
        </p:nvSpPr>
        <p:spPr>
          <a:xfrm>
            <a:off x="4128066" y="10289362"/>
            <a:ext cx="2311641"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rPr>
              <a:t>Ministerio del Niño</a:t>
            </a:r>
          </a:p>
        </p:txBody>
      </p:sp>
      <p:sp>
        <p:nvSpPr>
          <p:cNvPr id="22" name="TextBox 15">
            <a:extLst>
              <a:ext uri="{FF2B5EF4-FFF2-40B4-BE49-F238E27FC236}">
                <a16:creationId xmlns:a16="http://schemas.microsoft.com/office/drawing/2014/main" id="{6E5C085E-7E44-92A5-AA86-15C777C9E8F4}"/>
              </a:ext>
            </a:extLst>
          </p:cNvPr>
          <p:cNvSpPr txBox="1"/>
          <p:nvPr/>
        </p:nvSpPr>
        <p:spPr>
          <a:xfrm>
            <a:off x="445289" y="464153"/>
            <a:ext cx="7755474" cy="269304"/>
          </a:xfrm>
          <a:prstGeom prst="rect">
            <a:avLst/>
          </a:prstGeom>
        </p:spPr>
        <p:txBody>
          <a:bodyPr lIns="0" tIns="0" rIns="0" bIns="0" rtlCol="0" anchor="t">
            <a:spAutoFit/>
          </a:bodyPr>
          <a:lstStyle/>
          <a:p>
            <a:pPr algn="just">
              <a:lnSpc>
                <a:spcPts val="2093"/>
              </a:lnSpc>
              <a:spcBef>
                <a:spcPct val="0"/>
              </a:spcBef>
            </a:pPr>
            <a:r>
              <a:rPr lang="en-US" sz="1869" dirty="0">
                <a:solidFill>
                  <a:srgbClr val="000000"/>
                </a:solidFill>
                <a:latin typeface="Antonio"/>
              </a:rPr>
              <a:t>10 AL 20 DE ENERO DEL 2024 		   TEMA: FE EN CADA PISADA</a:t>
            </a:r>
          </a:p>
        </p:txBody>
      </p:sp>
      <p:sp>
        <p:nvSpPr>
          <p:cNvPr id="23" name="TextBox 22">
            <a:extLst>
              <a:ext uri="{FF2B5EF4-FFF2-40B4-BE49-F238E27FC236}">
                <a16:creationId xmlns:a16="http://schemas.microsoft.com/office/drawing/2014/main" id="{62EDFE72-A2AA-C7F4-B216-EB4A86ADA7E1}"/>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96385"/>
            <a:ext cx="7818017"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BAAFF6"/>
            </a:solidFill>
          </p:spPr>
          <p:txBody>
            <a:bodyPr/>
            <a:lstStyle/>
            <a:p>
              <a:endParaRPr lang="en-US"/>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0" y="8974827"/>
            <a:ext cx="2417744" cy="1718573"/>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BAAFF6"/>
            </a:solidFill>
          </p:spPr>
          <p:txBody>
            <a:bodyPr/>
            <a:lstStyle/>
            <a:p>
              <a:endParaRPr lang="en-US"/>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p:nvPr/>
        </p:nvGrpSpPr>
        <p:grpSpPr>
          <a:xfrm>
            <a:off x="0" y="10168271"/>
            <a:ext cx="7556500"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BAAFF6"/>
            </a:solidFill>
          </p:spPr>
          <p:txBody>
            <a:bodyPr/>
            <a:lstStyle/>
            <a:p>
              <a:endParaRPr lang="en-US"/>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en-US"/>
          </a:p>
        </p:txBody>
      </p:sp>
      <p:sp>
        <p:nvSpPr>
          <p:cNvPr id="12" name="Freeform 12"/>
          <p:cNvSpPr/>
          <p:nvPr/>
        </p:nvSpPr>
        <p:spPr>
          <a:xfrm>
            <a:off x="4299160" y="4187107"/>
            <a:ext cx="4862251" cy="1598465"/>
          </a:xfrm>
          <a:custGeom>
            <a:avLst/>
            <a:gdLst/>
            <a:ahLst/>
            <a:cxnLst/>
            <a:rect l="l" t="t" r="r" b="b"/>
            <a:pathLst>
              <a:path w="4862251" h="1598465">
                <a:moveTo>
                  <a:pt x="0" y="0"/>
                </a:moveTo>
                <a:lnTo>
                  <a:pt x="4862252" y="0"/>
                </a:lnTo>
                <a:lnTo>
                  <a:pt x="4862252" y="1598465"/>
                </a:lnTo>
                <a:lnTo>
                  <a:pt x="0" y="15984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4618839" y="4489883"/>
            <a:ext cx="916846" cy="1052334"/>
          </a:xfrm>
          <a:custGeom>
            <a:avLst/>
            <a:gdLst/>
            <a:ahLst/>
            <a:cxnLst/>
            <a:rect l="l" t="t" r="r" b="b"/>
            <a:pathLst>
              <a:path w="916846" h="1052334">
                <a:moveTo>
                  <a:pt x="0" y="0"/>
                </a:moveTo>
                <a:lnTo>
                  <a:pt x="916846" y="0"/>
                </a:lnTo>
                <a:lnTo>
                  <a:pt x="916846" y="1052334"/>
                </a:lnTo>
                <a:lnTo>
                  <a:pt x="0" y="10523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1033179" y="7614742"/>
            <a:ext cx="2319570" cy="2416219"/>
          </a:xfrm>
          <a:custGeom>
            <a:avLst/>
            <a:gdLst/>
            <a:ahLst/>
            <a:cxnLst/>
            <a:rect l="l" t="t" r="r" b="b"/>
            <a:pathLst>
              <a:path w="2319570" h="2416219">
                <a:moveTo>
                  <a:pt x="0" y="0"/>
                </a:moveTo>
                <a:lnTo>
                  <a:pt x="2319570" y="0"/>
                </a:lnTo>
                <a:lnTo>
                  <a:pt x="2319570" y="2416218"/>
                </a:lnTo>
                <a:lnTo>
                  <a:pt x="0" y="24162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4785241" y="2519886"/>
            <a:ext cx="1838648" cy="1392776"/>
          </a:xfrm>
          <a:custGeom>
            <a:avLst/>
            <a:gdLst/>
            <a:ahLst/>
            <a:cxnLst/>
            <a:rect l="l" t="t" r="r" b="b"/>
            <a:pathLst>
              <a:path w="1838648" h="1392776">
                <a:moveTo>
                  <a:pt x="0" y="0"/>
                </a:moveTo>
                <a:lnTo>
                  <a:pt x="1838648" y="0"/>
                </a:lnTo>
                <a:lnTo>
                  <a:pt x="1838648" y="1392776"/>
                </a:lnTo>
                <a:lnTo>
                  <a:pt x="0" y="1392776"/>
                </a:lnTo>
                <a:lnTo>
                  <a:pt x="0" y="0"/>
                </a:lnTo>
                <a:close/>
              </a:path>
            </a:pathLst>
          </a:custGeom>
          <a:blipFill>
            <a:blip r:embed="rId9"/>
            <a:stretch>
              <a:fillRect/>
            </a:stretch>
          </a:blipFill>
        </p:spPr>
        <p:txBody>
          <a:bodyPr/>
          <a:lstStyle/>
          <a:p>
            <a:endParaRPr lang="en-US"/>
          </a:p>
        </p:txBody>
      </p:sp>
      <p:sp>
        <p:nvSpPr>
          <p:cNvPr id="16" name="Freeform 16"/>
          <p:cNvSpPr/>
          <p:nvPr/>
        </p:nvSpPr>
        <p:spPr>
          <a:xfrm>
            <a:off x="4211577" y="3683559"/>
            <a:ext cx="3062023" cy="229103"/>
          </a:xfrm>
          <a:custGeom>
            <a:avLst/>
            <a:gdLst/>
            <a:ahLst/>
            <a:cxnLst/>
            <a:rect l="l" t="t" r="r" b="b"/>
            <a:pathLst>
              <a:path w="3062023" h="229103">
                <a:moveTo>
                  <a:pt x="0" y="0"/>
                </a:moveTo>
                <a:lnTo>
                  <a:pt x="3062023" y="0"/>
                </a:lnTo>
                <a:lnTo>
                  <a:pt x="3062023" y="229103"/>
                </a:lnTo>
                <a:lnTo>
                  <a:pt x="0" y="229103"/>
                </a:lnTo>
                <a:lnTo>
                  <a:pt x="0" y="0"/>
                </a:lnTo>
                <a:close/>
              </a:path>
            </a:pathLst>
          </a:custGeom>
          <a:blipFill>
            <a:blip r:embed="rId10"/>
            <a:stretch>
              <a:fillRect b="-102149"/>
            </a:stretch>
          </a:blipFill>
        </p:spPr>
        <p:txBody>
          <a:bodyPr/>
          <a:lstStyle/>
          <a:p>
            <a:endParaRPr lang="en-US"/>
          </a:p>
        </p:txBody>
      </p:sp>
      <p:sp>
        <p:nvSpPr>
          <p:cNvPr id="17" name="TextBox 17"/>
          <p:cNvSpPr txBox="1"/>
          <p:nvPr/>
        </p:nvSpPr>
        <p:spPr>
          <a:xfrm>
            <a:off x="1855435" y="946225"/>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D</a:t>
            </a:r>
            <a:r>
              <a:rPr lang="es-ES" sz="5933" dirty="0">
                <a:solidFill>
                  <a:srgbClr val="000000"/>
                </a:solidFill>
                <a:latin typeface="Antonio Bold"/>
              </a:rPr>
              <a:t>ÍAS DE</a:t>
            </a:r>
            <a:r>
              <a:rPr lang="en-US" sz="5933" dirty="0">
                <a:solidFill>
                  <a:srgbClr val="000000"/>
                </a:solidFill>
                <a:latin typeface="Antonio Bold"/>
              </a:rPr>
              <a:t> ORACIÓN</a:t>
            </a:r>
          </a:p>
        </p:txBody>
      </p:sp>
      <p:sp>
        <p:nvSpPr>
          <p:cNvPr id="18" name="TextBox 18"/>
          <p:cNvSpPr txBox="1"/>
          <p:nvPr/>
        </p:nvSpPr>
        <p:spPr>
          <a:xfrm>
            <a:off x="400176" y="3052003"/>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¡HAGAMOS ESTO!</a:t>
            </a:r>
          </a:p>
        </p:txBody>
      </p:sp>
      <p:sp>
        <p:nvSpPr>
          <p:cNvPr id="19" name="TextBox 19"/>
          <p:cNvSpPr txBox="1"/>
          <p:nvPr/>
        </p:nvSpPr>
        <p:spPr>
          <a:xfrm>
            <a:off x="282900" y="3596679"/>
            <a:ext cx="3306448" cy="4719241"/>
          </a:xfrm>
          <a:prstGeom prst="rect">
            <a:avLst/>
          </a:prstGeom>
        </p:spPr>
        <p:txBody>
          <a:bodyPr wrap="square" lIns="0" tIns="0" rIns="0" bIns="0" rtlCol="0" anchor="t">
            <a:spAutoFit/>
          </a:bodyPr>
          <a:lstStyle/>
          <a:p>
            <a:pPr marL="302261" lvl="1" indent="-151130" algn="just">
              <a:lnSpc>
                <a:spcPts val="1568"/>
              </a:lnSpc>
              <a:buFont typeface="Arial"/>
              <a:buChar char="•"/>
            </a:pPr>
            <a:r>
              <a:rPr lang="es-ES" sz="1400" dirty="0">
                <a:solidFill>
                  <a:srgbClr val="000000"/>
                </a:solidFill>
                <a:latin typeface="Arimo"/>
              </a:rPr>
              <a:t>Imagina que estás descansando en la playa con Jesús y los discípulos después de estar muy ocupado. ¿Qué crees que Jesús hará para ayudarlos a descansar?</a:t>
            </a:r>
          </a:p>
          <a:p>
            <a:pPr marL="302261" lvl="1" indent="-151130" algn="just">
              <a:lnSpc>
                <a:spcPts val="1568"/>
              </a:lnSpc>
              <a:buFont typeface="Arial"/>
              <a:buChar char="•"/>
            </a:pPr>
            <a:r>
              <a:rPr lang="es-ES" sz="1400" dirty="0">
                <a:solidFill>
                  <a:srgbClr val="000000"/>
                </a:solidFill>
                <a:latin typeface="Arimo"/>
              </a:rPr>
              <a:t>Haz una lista de versículos de la Biblia que hablan acerca del amor de Dios. Escribe cada uno en una tarjeta distinta. Decóralos y elige uno para leer  cada día y pensar en lo que dice.</a:t>
            </a:r>
          </a:p>
          <a:p>
            <a:pPr marL="302261" lvl="1" indent="-151130" algn="just">
              <a:lnSpc>
                <a:spcPts val="1568"/>
              </a:lnSpc>
              <a:buFont typeface="Arial"/>
              <a:buChar char="•"/>
            </a:pPr>
            <a:r>
              <a:rPr lang="es-ES" sz="1400" dirty="0">
                <a:solidFill>
                  <a:srgbClr val="000000"/>
                </a:solidFill>
                <a:latin typeface="Arimo"/>
              </a:rPr>
              <a:t>Pregúntense unos a otros cada día acerca de tres cosas que salieron bien. Agradece a Dios por la forma en que te está ayudando a aprender y a volverte sabio y amable.</a:t>
            </a:r>
          </a:p>
          <a:p>
            <a:pPr marL="302261" lvl="1" indent="-151130" algn="just">
              <a:lnSpc>
                <a:spcPts val="1568"/>
              </a:lnSpc>
              <a:buFont typeface="Arial"/>
              <a:buChar char="•"/>
            </a:pPr>
            <a:r>
              <a:rPr lang="es-ES" sz="1400" dirty="0">
                <a:solidFill>
                  <a:srgbClr val="000000"/>
                </a:solidFill>
                <a:latin typeface="Arimo"/>
              </a:rPr>
              <a:t>Cuando ha sucedido algo difícil o triste, consuela a la persona y dile cuánto te importa. Sólo necesitan que los escuches y seas amable.</a:t>
            </a:r>
          </a:p>
          <a:p>
            <a:pPr algn="just">
              <a:lnSpc>
                <a:spcPts val="1568"/>
              </a:lnSpc>
            </a:pPr>
            <a:r>
              <a:rPr lang="en-US" sz="1400" dirty="0">
                <a:solidFill>
                  <a:srgbClr val="000000"/>
                </a:solidFill>
                <a:latin typeface="Arimo"/>
              </a:rPr>
              <a:t> </a:t>
            </a:r>
          </a:p>
          <a:p>
            <a:pPr algn="just">
              <a:lnSpc>
                <a:spcPts val="1568"/>
              </a:lnSpc>
            </a:pPr>
            <a:r>
              <a:rPr lang="en-US" sz="1400" dirty="0">
                <a:solidFill>
                  <a:srgbClr val="000000"/>
                </a:solidFill>
                <a:latin typeface="Arimo"/>
              </a:rPr>
              <a:t> </a:t>
            </a:r>
          </a:p>
          <a:p>
            <a:pPr algn="just">
              <a:lnSpc>
                <a:spcPts val="1568"/>
              </a:lnSpc>
              <a:spcBef>
                <a:spcPct val="0"/>
              </a:spcBef>
            </a:pPr>
            <a:r>
              <a:rPr lang="en-US" sz="1400" dirty="0">
                <a:solidFill>
                  <a:srgbClr val="000000"/>
                </a:solidFill>
                <a:latin typeface="Arimo"/>
              </a:rPr>
              <a:t> </a:t>
            </a:r>
          </a:p>
        </p:txBody>
      </p:sp>
      <p:sp>
        <p:nvSpPr>
          <p:cNvPr id="20" name="TextBox 20"/>
          <p:cNvSpPr txBox="1"/>
          <p:nvPr/>
        </p:nvSpPr>
        <p:spPr>
          <a:xfrm>
            <a:off x="3947382" y="5956300"/>
            <a:ext cx="3230768" cy="4103688"/>
          </a:xfrm>
          <a:prstGeom prst="rect">
            <a:avLst/>
          </a:prstGeom>
        </p:spPr>
        <p:txBody>
          <a:bodyPr wrap="square" lIns="0" tIns="0" rIns="0" bIns="0" rtlCol="0" anchor="t">
            <a:spAutoFit/>
          </a:bodyPr>
          <a:lstStyle/>
          <a:p>
            <a:pPr marL="302259" lvl="1" indent="-151129" algn="just">
              <a:lnSpc>
                <a:spcPts val="1567"/>
              </a:lnSpc>
              <a:buFont typeface="Arial"/>
              <a:buChar char="•"/>
            </a:pPr>
            <a:r>
              <a:rPr lang="es-ES" sz="1399" dirty="0">
                <a:solidFill>
                  <a:srgbClr val="000000"/>
                </a:solidFill>
                <a:latin typeface="Arimo"/>
              </a:rPr>
              <a:t>Querido Padre, te alabo por invitarme a tener momentos de tranquilidad contigo.</a:t>
            </a:r>
          </a:p>
          <a:p>
            <a:pPr marL="302259" lvl="1" indent="-151129" algn="just">
              <a:lnSpc>
                <a:spcPts val="1567"/>
              </a:lnSpc>
              <a:buFont typeface="Arial"/>
              <a:buChar char="•"/>
            </a:pPr>
            <a:r>
              <a:rPr lang="es-ES" sz="1399" dirty="0">
                <a:solidFill>
                  <a:srgbClr val="000000"/>
                </a:solidFill>
                <a:latin typeface="Arimo"/>
              </a:rPr>
              <a:t>Te doy gracias, Dios, por las diferentes maneras en que puedo pasar tiempo de tranquilidad contigo.</a:t>
            </a:r>
          </a:p>
          <a:p>
            <a:pPr marL="302259" lvl="1" indent="-151129" algn="just">
              <a:lnSpc>
                <a:spcPts val="1567"/>
              </a:lnSpc>
              <a:buFont typeface="Arial"/>
              <a:buChar char="•"/>
            </a:pPr>
            <a:r>
              <a:rPr lang="es-ES" sz="1399" dirty="0">
                <a:solidFill>
                  <a:srgbClr val="000000"/>
                </a:solidFill>
                <a:latin typeface="Arimo"/>
              </a:rPr>
              <a:t>Perdóname, Padre, por las veces que no te he puesto en primer lugar.</a:t>
            </a:r>
          </a:p>
          <a:p>
            <a:pPr marL="302259" lvl="1" indent="-151129" algn="just">
              <a:lnSpc>
                <a:spcPts val="1567"/>
              </a:lnSpc>
              <a:buFont typeface="Arial"/>
              <a:buChar char="•"/>
            </a:pPr>
            <a:r>
              <a:rPr lang="es-ES" sz="1399" dirty="0">
                <a:solidFill>
                  <a:srgbClr val="000000"/>
                </a:solidFill>
                <a:latin typeface="Arimo"/>
              </a:rPr>
              <a:t>Por favor ayúdame a bajar la velocidad, a escucharte y a experimentar tu amor por mí.</a:t>
            </a:r>
          </a:p>
          <a:p>
            <a:pPr marL="302259" lvl="1" indent="-151129" algn="just">
              <a:lnSpc>
                <a:spcPts val="1567"/>
              </a:lnSpc>
              <a:buFont typeface="Arial"/>
              <a:buChar char="•"/>
            </a:pPr>
            <a:r>
              <a:rPr lang="es-ES" sz="1399" dirty="0">
                <a:solidFill>
                  <a:srgbClr val="000000"/>
                </a:solidFill>
                <a:latin typeface="Arimo"/>
              </a:rPr>
              <a:t>Oro por todas las personas que se sienten cansadas porque están cuidando de otros. Ayúdalos a bajar el ritmo y descansar, para que puedan experimentar tu amoroso cuidado por ellos.</a:t>
            </a:r>
          </a:p>
          <a:p>
            <a:pPr algn="just">
              <a:lnSpc>
                <a:spcPts val="1567"/>
              </a:lnSpc>
            </a:pPr>
            <a:endParaRPr lang="en-US" sz="1399" dirty="0">
              <a:solidFill>
                <a:srgbClr val="000000"/>
              </a:solidFill>
              <a:latin typeface="Arimo"/>
            </a:endParaRPr>
          </a:p>
          <a:p>
            <a:pPr algn="just">
              <a:lnSpc>
                <a:spcPts val="1567"/>
              </a:lnSpc>
            </a:pPr>
            <a:endParaRPr lang="en-US" sz="1399" dirty="0">
              <a:solidFill>
                <a:srgbClr val="000000"/>
              </a:solidFill>
              <a:latin typeface="Arimo"/>
            </a:endParaRPr>
          </a:p>
          <a:p>
            <a:pPr algn="just">
              <a:lnSpc>
                <a:spcPts val="1567"/>
              </a:lnSpc>
              <a:spcBef>
                <a:spcPct val="0"/>
              </a:spcBef>
            </a:pPr>
            <a:endParaRPr lang="en-US" sz="1399" dirty="0">
              <a:solidFill>
                <a:srgbClr val="000000"/>
              </a:solidFill>
              <a:latin typeface="Arimo"/>
            </a:endParaRPr>
          </a:p>
        </p:txBody>
      </p:sp>
      <p:sp>
        <p:nvSpPr>
          <p:cNvPr id="22" name="TextBox 22"/>
          <p:cNvSpPr txBox="1"/>
          <p:nvPr/>
        </p:nvSpPr>
        <p:spPr>
          <a:xfrm>
            <a:off x="5742588" y="4851779"/>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OREMOS</a:t>
            </a:r>
          </a:p>
        </p:txBody>
      </p:sp>
      <p:sp>
        <p:nvSpPr>
          <p:cNvPr id="23" name="TextBox 23"/>
          <p:cNvSpPr txBox="1"/>
          <p:nvPr/>
        </p:nvSpPr>
        <p:spPr>
          <a:xfrm>
            <a:off x="4175632" y="10289362"/>
            <a:ext cx="2222469"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rPr>
              <a:t>Ministerio del Niño</a:t>
            </a:r>
          </a:p>
        </p:txBody>
      </p:sp>
      <p:sp>
        <p:nvSpPr>
          <p:cNvPr id="25" name="TextBox 15">
            <a:extLst>
              <a:ext uri="{FF2B5EF4-FFF2-40B4-BE49-F238E27FC236}">
                <a16:creationId xmlns:a16="http://schemas.microsoft.com/office/drawing/2014/main" id="{2AC3AD0C-B467-495A-2B6F-4B5CBF82F811}"/>
              </a:ext>
            </a:extLst>
          </p:cNvPr>
          <p:cNvSpPr txBox="1"/>
          <p:nvPr/>
        </p:nvSpPr>
        <p:spPr>
          <a:xfrm>
            <a:off x="445289" y="464153"/>
            <a:ext cx="7755474" cy="269304"/>
          </a:xfrm>
          <a:prstGeom prst="rect">
            <a:avLst/>
          </a:prstGeom>
        </p:spPr>
        <p:txBody>
          <a:bodyPr lIns="0" tIns="0" rIns="0" bIns="0" rtlCol="0" anchor="t">
            <a:spAutoFit/>
          </a:bodyPr>
          <a:lstStyle/>
          <a:p>
            <a:pPr algn="just">
              <a:lnSpc>
                <a:spcPts val="2093"/>
              </a:lnSpc>
              <a:spcBef>
                <a:spcPct val="0"/>
              </a:spcBef>
            </a:pPr>
            <a:r>
              <a:rPr lang="en-US" sz="1869" dirty="0">
                <a:solidFill>
                  <a:srgbClr val="000000"/>
                </a:solidFill>
                <a:latin typeface="Antonio"/>
              </a:rPr>
              <a:t>10 AL 20 DE ENERO DEL 2024 		   TEMA: FE EN CADA PISADA</a:t>
            </a:r>
          </a:p>
        </p:txBody>
      </p:sp>
      <p:sp>
        <p:nvSpPr>
          <p:cNvPr id="26" name="TextBox 22">
            <a:extLst>
              <a:ext uri="{FF2B5EF4-FFF2-40B4-BE49-F238E27FC236}">
                <a16:creationId xmlns:a16="http://schemas.microsoft.com/office/drawing/2014/main" id="{6E80A31B-57D0-DA8D-257D-6F74FF2D1DD4}"/>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296385"/>
            <a:ext cx="7556500"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8DBEB0"/>
            </a:solidFill>
          </p:spPr>
          <p:txBody>
            <a:bodyPr/>
            <a:lstStyle/>
            <a:p>
              <a:endParaRPr lang="en-US"/>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107950" y="8974827"/>
            <a:ext cx="2525693" cy="1717173"/>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8DBEB0"/>
            </a:solidFill>
          </p:spPr>
          <p:txBody>
            <a:bodyPr/>
            <a:lstStyle/>
            <a:p>
              <a:endParaRPr lang="en-US"/>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p:nvPr/>
        </p:nvGrpSpPr>
        <p:grpSpPr>
          <a:xfrm>
            <a:off x="-1" y="10164755"/>
            <a:ext cx="7556501"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8DBEB0"/>
            </a:solidFill>
          </p:spPr>
          <p:txBody>
            <a:bodyPr/>
            <a:lstStyle/>
            <a:p>
              <a:endParaRPr lang="en-US"/>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en-US"/>
          </a:p>
        </p:txBody>
      </p:sp>
      <p:sp>
        <p:nvSpPr>
          <p:cNvPr id="12" name="Freeform 12"/>
          <p:cNvSpPr/>
          <p:nvPr/>
        </p:nvSpPr>
        <p:spPr>
          <a:xfrm>
            <a:off x="597587" y="8509171"/>
            <a:ext cx="2418887" cy="1717410"/>
          </a:xfrm>
          <a:custGeom>
            <a:avLst/>
            <a:gdLst/>
            <a:ahLst/>
            <a:cxnLst/>
            <a:rect l="l" t="t" r="r" b="b"/>
            <a:pathLst>
              <a:path w="2418887" h="1717410">
                <a:moveTo>
                  <a:pt x="0" y="0"/>
                </a:moveTo>
                <a:lnTo>
                  <a:pt x="2418887" y="0"/>
                </a:lnTo>
                <a:lnTo>
                  <a:pt x="2418887" y="1717409"/>
                </a:lnTo>
                <a:lnTo>
                  <a:pt x="0" y="17174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2109587" y="239176"/>
            <a:ext cx="5772740" cy="3853304"/>
          </a:xfrm>
          <a:custGeom>
            <a:avLst/>
            <a:gdLst/>
            <a:ahLst/>
            <a:cxnLst/>
            <a:rect l="l" t="t" r="r" b="b"/>
            <a:pathLst>
              <a:path w="5772740" h="3853304">
                <a:moveTo>
                  <a:pt x="0" y="0"/>
                </a:moveTo>
                <a:lnTo>
                  <a:pt x="5772740" y="0"/>
                </a:lnTo>
                <a:lnTo>
                  <a:pt x="5772740" y="3853304"/>
                </a:lnTo>
                <a:lnTo>
                  <a:pt x="0" y="3853304"/>
                </a:lnTo>
                <a:lnTo>
                  <a:pt x="0" y="0"/>
                </a:lnTo>
                <a:close/>
              </a:path>
            </a:pathLst>
          </a:custGeom>
          <a:blipFill>
            <a:blip r:embed="rId5"/>
            <a:stretch>
              <a:fillRect/>
            </a:stretch>
          </a:blipFill>
        </p:spPr>
        <p:txBody>
          <a:bodyPr/>
          <a:lstStyle/>
          <a:p>
            <a:endParaRPr lang="en-US"/>
          </a:p>
        </p:txBody>
      </p:sp>
      <p:sp>
        <p:nvSpPr>
          <p:cNvPr id="14" name="TextBox 14"/>
          <p:cNvSpPr txBox="1"/>
          <p:nvPr/>
        </p:nvSpPr>
        <p:spPr>
          <a:xfrm>
            <a:off x="1855435" y="946225"/>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D</a:t>
            </a:r>
            <a:r>
              <a:rPr lang="es-ES" sz="5933" dirty="0">
                <a:solidFill>
                  <a:srgbClr val="000000"/>
                </a:solidFill>
                <a:latin typeface="Antonio Bold"/>
              </a:rPr>
              <a:t>ÍAS DE</a:t>
            </a:r>
            <a:r>
              <a:rPr lang="en-US" sz="5933" dirty="0">
                <a:solidFill>
                  <a:srgbClr val="000000"/>
                </a:solidFill>
                <a:latin typeface="Antonio Bold"/>
              </a:rPr>
              <a:t> ORACIÓN</a:t>
            </a:r>
          </a:p>
        </p:txBody>
      </p:sp>
      <p:sp>
        <p:nvSpPr>
          <p:cNvPr id="15" name="TextBox 15"/>
          <p:cNvSpPr txBox="1"/>
          <p:nvPr/>
        </p:nvSpPr>
        <p:spPr>
          <a:xfrm>
            <a:off x="400176" y="3052003"/>
            <a:ext cx="3418823" cy="338068"/>
          </a:xfrm>
          <a:prstGeom prst="rect">
            <a:avLst/>
          </a:prstGeom>
        </p:spPr>
        <p:txBody>
          <a:bodyPr lIns="0" tIns="0" rIns="0" bIns="0" rtlCol="0" anchor="t">
            <a:spAutoFit/>
          </a:bodyPr>
          <a:lstStyle/>
          <a:p>
            <a:pPr>
              <a:lnSpc>
                <a:spcPts val="2617"/>
              </a:lnSpc>
            </a:pPr>
            <a:r>
              <a:rPr lang="es-ES" sz="2336" dirty="0">
                <a:solidFill>
                  <a:srgbClr val="000000"/>
                </a:solidFill>
                <a:latin typeface="Antonio Bold"/>
              </a:rPr>
              <a:t>DÍA 3 – ESTAR QUIETOS CON DIOS</a:t>
            </a:r>
            <a:endParaRPr lang="en-US" sz="2336" dirty="0">
              <a:solidFill>
                <a:srgbClr val="000000"/>
              </a:solidFill>
              <a:latin typeface="Antonio Bold"/>
            </a:endParaRPr>
          </a:p>
        </p:txBody>
      </p:sp>
      <p:sp>
        <p:nvSpPr>
          <p:cNvPr id="16" name="TextBox 16"/>
          <p:cNvSpPr txBox="1"/>
          <p:nvPr/>
        </p:nvSpPr>
        <p:spPr>
          <a:xfrm>
            <a:off x="407829" y="3518094"/>
            <a:ext cx="3436999" cy="4719241"/>
          </a:xfrm>
          <a:prstGeom prst="rect">
            <a:avLst/>
          </a:prstGeom>
        </p:spPr>
        <p:txBody>
          <a:bodyPr lIns="0" tIns="0" rIns="0" bIns="0" rtlCol="0" anchor="t">
            <a:spAutoFit/>
          </a:bodyPr>
          <a:lstStyle/>
          <a:p>
            <a:pPr algn="just">
              <a:lnSpc>
                <a:spcPts val="1568"/>
              </a:lnSpc>
            </a:pPr>
            <a:r>
              <a:rPr lang="es-ES" sz="1399" dirty="0">
                <a:solidFill>
                  <a:srgbClr val="000000"/>
                </a:solidFill>
                <a:latin typeface="Arimo"/>
              </a:rPr>
              <a:t>Dios dice: “Estad quietos, y conoced que yo soy Dios” (Salmo 46:10, RVR1960).</a:t>
            </a:r>
          </a:p>
          <a:p>
            <a:pPr algn="just">
              <a:lnSpc>
                <a:spcPts val="1568"/>
              </a:lnSpc>
            </a:pPr>
            <a:endParaRPr lang="es-ES" sz="1399" dirty="0">
              <a:solidFill>
                <a:srgbClr val="000000"/>
              </a:solidFill>
              <a:latin typeface="Arimo"/>
            </a:endParaRPr>
          </a:p>
          <a:p>
            <a:pPr algn="just">
              <a:lnSpc>
                <a:spcPts val="1568"/>
              </a:lnSpc>
            </a:pPr>
            <a:r>
              <a:rPr lang="es-ES" sz="1399" dirty="0">
                <a:solidFill>
                  <a:srgbClr val="000000"/>
                </a:solidFill>
                <a:latin typeface="Arimo"/>
              </a:rPr>
              <a:t>La mamá de Luka estaba trabajando en el jardín mientras él jugaba. De repente notó que su mamá se sentó en una silla. Sonreía pacíficamente y respiraba hondo varias veces. Luka la observó atentamente. ¿Estaría bien? ¿Quizás simplemente estaba cansada?</a:t>
            </a:r>
          </a:p>
          <a:p>
            <a:pPr algn="just">
              <a:lnSpc>
                <a:spcPts val="1568"/>
              </a:lnSpc>
            </a:pPr>
            <a:endParaRPr lang="es-ES" sz="1399" dirty="0">
              <a:solidFill>
                <a:srgbClr val="000000"/>
              </a:solidFill>
              <a:latin typeface="Arimo"/>
            </a:endParaRPr>
          </a:p>
          <a:p>
            <a:pPr algn="just">
              <a:lnSpc>
                <a:spcPts val="1568"/>
              </a:lnSpc>
            </a:pPr>
            <a:r>
              <a:rPr lang="es-ES" sz="1399" dirty="0">
                <a:solidFill>
                  <a:srgbClr val="000000"/>
                </a:solidFill>
                <a:latin typeface="Arimo"/>
              </a:rPr>
              <a:t>Miró a su alrededor y luego inclinó la cabeza como si estuviera escuchando. Se frotó un poco de lavanda en la mano, luego respiró hondo y movió la nariz mientras olía la fragancia en sus dedos. Se humedeció los labios lentamente, se rodeó el cuerpo con los brazos y se dio un gran abrazo. “¿Mami? ¿Qué estás haciendo?”, dijo Luka con una risita.</a:t>
            </a:r>
          </a:p>
          <a:p>
            <a:pPr algn="just">
              <a:lnSpc>
                <a:spcPts val="1568"/>
              </a:lnSpc>
            </a:pPr>
            <a:endParaRPr lang="en-US" sz="1400" dirty="0">
              <a:solidFill>
                <a:srgbClr val="000000"/>
              </a:solidFill>
              <a:latin typeface="Arimo"/>
            </a:endParaRPr>
          </a:p>
          <a:p>
            <a:pPr algn="just">
              <a:lnSpc>
                <a:spcPts val="1568"/>
              </a:lnSpc>
            </a:pPr>
            <a:r>
              <a:rPr lang="en-US" sz="1400" dirty="0">
                <a:solidFill>
                  <a:srgbClr val="000000"/>
                </a:solidFill>
                <a:latin typeface="Arimo"/>
              </a:rPr>
              <a:t> </a:t>
            </a:r>
          </a:p>
          <a:p>
            <a:pPr algn="just">
              <a:lnSpc>
                <a:spcPts val="1568"/>
              </a:lnSpc>
              <a:spcBef>
                <a:spcPct val="0"/>
              </a:spcBef>
            </a:pPr>
            <a:endParaRPr lang="en-US" sz="1400" dirty="0">
              <a:solidFill>
                <a:srgbClr val="000000"/>
              </a:solidFill>
              <a:latin typeface="Arimo"/>
            </a:endParaRPr>
          </a:p>
        </p:txBody>
      </p:sp>
      <p:sp>
        <p:nvSpPr>
          <p:cNvPr id="17" name="TextBox 17"/>
          <p:cNvSpPr txBox="1"/>
          <p:nvPr/>
        </p:nvSpPr>
        <p:spPr>
          <a:xfrm>
            <a:off x="4212499" y="4082955"/>
            <a:ext cx="2984131" cy="5745163"/>
          </a:xfrm>
          <a:prstGeom prst="rect">
            <a:avLst/>
          </a:prstGeom>
        </p:spPr>
        <p:txBody>
          <a:bodyPr lIns="0" tIns="0" rIns="0" bIns="0" rtlCol="0" anchor="t">
            <a:spAutoFit/>
          </a:bodyPr>
          <a:lstStyle/>
          <a:p>
            <a:pPr algn="just">
              <a:lnSpc>
                <a:spcPts val="1567"/>
              </a:lnSpc>
            </a:pPr>
            <a:r>
              <a:rPr lang="en-US" sz="1399" dirty="0">
                <a:solidFill>
                  <a:srgbClr val="000000"/>
                </a:solidFill>
                <a:latin typeface="Arimo"/>
              </a:rPr>
              <a:t>“</a:t>
            </a:r>
            <a:r>
              <a:rPr lang="es-ES" sz="1399" dirty="0">
                <a:solidFill>
                  <a:srgbClr val="000000"/>
                </a:solidFill>
                <a:latin typeface="Arimo"/>
              </a:rPr>
              <a:t>Me estoy manteniendo quieta y pensando en Dios”, explicó. “¡Me gusta sentarme en calma y pensar en cuánto me ama! Luego miro a mi alrededor para ver las cosas maravillosas que él ha hecho. Escucho en silencio los sonidos del viento y de los pájaros, y ellos me recuerdan el amor de Dios. Luego toco una hoja o flor que él ha hecho para sentir su textura y aspiro la hermosa fragancia. Me gusta probar lo que él ha hecho y todavía puedo saborear la fresa que acabo de recoger. Y luego me doy un gran abrazo de parte de Dios, porque si él estuviera aquí conmigo, ¡sé que me daría un abrazo!”</a:t>
            </a:r>
          </a:p>
          <a:p>
            <a:pPr algn="just">
              <a:lnSpc>
                <a:spcPts val="1567"/>
              </a:lnSpc>
            </a:pPr>
            <a:endParaRPr lang="es-ES" sz="1399" dirty="0">
              <a:solidFill>
                <a:srgbClr val="000000"/>
              </a:solidFill>
              <a:latin typeface="Arimo"/>
            </a:endParaRPr>
          </a:p>
          <a:p>
            <a:pPr algn="just">
              <a:lnSpc>
                <a:spcPts val="1567"/>
              </a:lnSpc>
            </a:pPr>
            <a:r>
              <a:rPr lang="es-ES" sz="1399" dirty="0">
                <a:solidFill>
                  <a:srgbClr val="000000"/>
                </a:solidFill>
                <a:latin typeface="Arimo"/>
              </a:rPr>
              <a:t>"¡Guau!" dijo Luka, “¿Puedo yo también estar quieto con Dios?”</a:t>
            </a:r>
          </a:p>
          <a:p>
            <a:pPr algn="just">
              <a:lnSpc>
                <a:spcPts val="1567"/>
              </a:lnSpc>
            </a:pPr>
            <a:endParaRPr lang="es-ES" sz="1399" dirty="0">
              <a:solidFill>
                <a:srgbClr val="000000"/>
              </a:solidFill>
              <a:latin typeface="Arimo"/>
            </a:endParaRPr>
          </a:p>
          <a:p>
            <a:pPr algn="just">
              <a:lnSpc>
                <a:spcPts val="1567"/>
              </a:lnSpc>
            </a:pPr>
            <a:r>
              <a:rPr lang="es-ES" sz="1399" dirty="0">
                <a:solidFill>
                  <a:srgbClr val="000000"/>
                </a:solidFill>
                <a:latin typeface="Arimo"/>
              </a:rPr>
              <a:t>"¡Sí! Siempre puedes recordar que Dios está cerca de ti. ¡Es algo maravilloso hacer esto!” ¡Luca sonrió! ¡Era bueno saber que Dios siempre estaba con él de tantas maneras!</a:t>
            </a:r>
          </a:p>
          <a:p>
            <a:pPr algn="just">
              <a:lnSpc>
                <a:spcPts val="1567"/>
              </a:lnSpc>
              <a:spcBef>
                <a:spcPct val="0"/>
              </a:spcBef>
            </a:pPr>
            <a:endParaRPr lang="en-US" sz="1399" dirty="0">
              <a:solidFill>
                <a:srgbClr val="000000"/>
              </a:solidFill>
              <a:latin typeface="Arimo"/>
            </a:endParaRPr>
          </a:p>
        </p:txBody>
      </p:sp>
      <p:sp>
        <p:nvSpPr>
          <p:cNvPr id="19" name="TextBox 19"/>
          <p:cNvSpPr txBox="1"/>
          <p:nvPr/>
        </p:nvSpPr>
        <p:spPr>
          <a:xfrm>
            <a:off x="4186242" y="10289362"/>
            <a:ext cx="2222469" cy="211083"/>
          </a:xfrm>
          <a:prstGeom prst="rect">
            <a:avLst/>
          </a:prstGeom>
        </p:spPr>
        <p:txBody>
          <a:bodyPr wrap="square" lIns="0" tIns="0" rIns="0" bIns="0" rtlCol="0" anchor="t">
            <a:spAutoFit/>
          </a:bodyPr>
          <a:lstStyle/>
          <a:p>
            <a:pPr algn="ctr">
              <a:lnSpc>
                <a:spcPts val="1820"/>
              </a:lnSpc>
            </a:pPr>
            <a:r>
              <a:rPr lang="en-US" sz="1300" dirty="0" err="1">
                <a:solidFill>
                  <a:srgbClr val="000000"/>
                </a:solidFill>
                <a:latin typeface="Arimo"/>
              </a:rPr>
              <a:t>Ministerio</a:t>
            </a:r>
            <a:r>
              <a:rPr lang="en-US" sz="1300" dirty="0">
                <a:solidFill>
                  <a:srgbClr val="000000"/>
                </a:solidFill>
                <a:latin typeface="Arimo"/>
              </a:rPr>
              <a:t> del Niño</a:t>
            </a:r>
          </a:p>
        </p:txBody>
      </p:sp>
      <p:sp>
        <p:nvSpPr>
          <p:cNvPr id="21" name="TextBox 15">
            <a:extLst>
              <a:ext uri="{FF2B5EF4-FFF2-40B4-BE49-F238E27FC236}">
                <a16:creationId xmlns:a16="http://schemas.microsoft.com/office/drawing/2014/main" id="{2BBBFFBB-87B3-417B-5C28-D02DDFF1417D}"/>
              </a:ext>
            </a:extLst>
          </p:cNvPr>
          <p:cNvSpPr txBox="1"/>
          <p:nvPr/>
        </p:nvSpPr>
        <p:spPr>
          <a:xfrm>
            <a:off x="445289" y="464153"/>
            <a:ext cx="7755474" cy="269304"/>
          </a:xfrm>
          <a:prstGeom prst="rect">
            <a:avLst/>
          </a:prstGeom>
        </p:spPr>
        <p:txBody>
          <a:bodyPr lIns="0" tIns="0" rIns="0" bIns="0" rtlCol="0" anchor="t">
            <a:spAutoFit/>
          </a:bodyPr>
          <a:lstStyle/>
          <a:p>
            <a:pPr algn="just">
              <a:lnSpc>
                <a:spcPts val="2093"/>
              </a:lnSpc>
              <a:spcBef>
                <a:spcPct val="0"/>
              </a:spcBef>
            </a:pPr>
            <a:r>
              <a:rPr lang="en-US" sz="1869" dirty="0">
                <a:solidFill>
                  <a:srgbClr val="000000"/>
                </a:solidFill>
                <a:latin typeface="Antonio"/>
              </a:rPr>
              <a:t>10 AL 20 DE ENERO DEL 2024 		   TEMA: FE EN CADA PISADA</a:t>
            </a:r>
          </a:p>
        </p:txBody>
      </p:sp>
      <p:sp>
        <p:nvSpPr>
          <p:cNvPr id="22" name="TextBox 22">
            <a:extLst>
              <a:ext uri="{FF2B5EF4-FFF2-40B4-BE49-F238E27FC236}">
                <a16:creationId xmlns:a16="http://schemas.microsoft.com/office/drawing/2014/main" id="{56BF3E64-EFD6-8A4C-F75F-21A853C8CD36}"/>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83723"/>
            <a:ext cx="7556500"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8DBEB0"/>
            </a:solidFill>
          </p:spPr>
          <p:txBody>
            <a:bodyPr/>
            <a:lstStyle/>
            <a:p>
              <a:endParaRPr lang="en-US"/>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0" y="8974827"/>
            <a:ext cx="2417744" cy="1718573"/>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8DBEB0"/>
            </a:solidFill>
          </p:spPr>
          <p:txBody>
            <a:bodyPr/>
            <a:lstStyle/>
            <a:p>
              <a:endParaRPr lang="en-US"/>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p:nvPr/>
        </p:nvGrpSpPr>
        <p:grpSpPr>
          <a:xfrm>
            <a:off x="0" y="10164755"/>
            <a:ext cx="7556500"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8DBEB0"/>
            </a:solidFill>
          </p:spPr>
          <p:txBody>
            <a:bodyPr/>
            <a:lstStyle/>
            <a:p>
              <a:endParaRPr lang="en-US"/>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en-US"/>
          </a:p>
        </p:txBody>
      </p:sp>
      <p:sp>
        <p:nvSpPr>
          <p:cNvPr id="12" name="Freeform 12"/>
          <p:cNvSpPr/>
          <p:nvPr/>
        </p:nvSpPr>
        <p:spPr>
          <a:xfrm>
            <a:off x="4280023" y="3943125"/>
            <a:ext cx="4675762" cy="1537157"/>
          </a:xfrm>
          <a:custGeom>
            <a:avLst/>
            <a:gdLst/>
            <a:ahLst/>
            <a:cxnLst/>
            <a:rect l="l" t="t" r="r" b="b"/>
            <a:pathLst>
              <a:path w="4675762" h="1537157">
                <a:moveTo>
                  <a:pt x="0" y="0"/>
                </a:moveTo>
                <a:lnTo>
                  <a:pt x="4675762" y="0"/>
                </a:lnTo>
                <a:lnTo>
                  <a:pt x="4675762" y="1537157"/>
                </a:lnTo>
                <a:lnTo>
                  <a:pt x="0" y="15371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4725780" y="4185537"/>
            <a:ext cx="916846" cy="1052334"/>
          </a:xfrm>
          <a:custGeom>
            <a:avLst/>
            <a:gdLst/>
            <a:ahLst/>
            <a:cxnLst/>
            <a:rect l="l" t="t" r="r" b="b"/>
            <a:pathLst>
              <a:path w="916846" h="1052334">
                <a:moveTo>
                  <a:pt x="0" y="0"/>
                </a:moveTo>
                <a:lnTo>
                  <a:pt x="916846" y="0"/>
                </a:lnTo>
                <a:lnTo>
                  <a:pt x="916846" y="1052333"/>
                </a:lnTo>
                <a:lnTo>
                  <a:pt x="0" y="10523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4725780" y="2371368"/>
            <a:ext cx="1574450" cy="1342219"/>
          </a:xfrm>
          <a:custGeom>
            <a:avLst/>
            <a:gdLst/>
            <a:ahLst/>
            <a:cxnLst/>
            <a:rect l="l" t="t" r="r" b="b"/>
            <a:pathLst>
              <a:path w="1574450" h="1342219">
                <a:moveTo>
                  <a:pt x="0" y="0"/>
                </a:moveTo>
                <a:lnTo>
                  <a:pt x="1574450" y="0"/>
                </a:lnTo>
                <a:lnTo>
                  <a:pt x="1574450" y="1342219"/>
                </a:lnTo>
                <a:lnTo>
                  <a:pt x="0" y="1342219"/>
                </a:lnTo>
                <a:lnTo>
                  <a:pt x="0" y="0"/>
                </a:lnTo>
                <a:close/>
              </a:path>
            </a:pathLst>
          </a:custGeom>
          <a:blipFill>
            <a:blip r:embed="rId7"/>
            <a:stretch>
              <a:fillRect/>
            </a:stretch>
          </a:blipFill>
        </p:spPr>
        <p:txBody>
          <a:bodyPr/>
          <a:lstStyle/>
          <a:p>
            <a:endParaRPr lang="en-US"/>
          </a:p>
        </p:txBody>
      </p:sp>
      <p:sp>
        <p:nvSpPr>
          <p:cNvPr id="15" name="Freeform 15"/>
          <p:cNvSpPr/>
          <p:nvPr/>
        </p:nvSpPr>
        <p:spPr>
          <a:xfrm>
            <a:off x="1495548" y="8738262"/>
            <a:ext cx="1535265" cy="1166802"/>
          </a:xfrm>
          <a:custGeom>
            <a:avLst/>
            <a:gdLst/>
            <a:ahLst/>
            <a:cxnLst/>
            <a:rect l="l" t="t" r="r" b="b"/>
            <a:pathLst>
              <a:path w="1535265" h="1166802">
                <a:moveTo>
                  <a:pt x="0" y="0"/>
                </a:moveTo>
                <a:lnTo>
                  <a:pt x="1535265" y="0"/>
                </a:lnTo>
                <a:lnTo>
                  <a:pt x="1535265" y="1166802"/>
                </a:lnTo>
                <a:lnTo>
                  <a:pt x="0" y="1166802"/>
                </a:lnTo>
                <a:lnTo>
                  <a:pt x="0" y="0"/>
                </a:lnTo>
                <a:close/>
              </a:path>
            </a:pathLst>
          </a:custGeom>
          <a:blipFill>
            <a:blip r:embed="rId8"/>
            <a:stretch>
              <a:fillRect/>
            </a:stretch>
          </a:blipFill>
        </p:spPr>
        <p:txBody>
          <a:bodyPr/>
          <a:lstStyle/>
          <a:p>
            <a:endParaRPr lang="en-US"/>
          </a:p>
        </p:txBody>
      </p:sp>
      <p:sp>
        <p:nvSpPr>
          <p:cNvPr id="16" name="Freeform 16"/>
          <p:cNvSpPr/>
          <p:nvPr/>
        </p:nvSpPr>
        <p:spPr>
          <a:xfrm>
            <a:off x="1663483" y="6989629"/>
            <a:ext cx="1914013" cy="1665191"/>
          </a:xfrm>
          <a:custGeom>
            <a:avLst/>
            <a:gdLst/>
            <a:ahLst/>
            <a:cxnLst/>
            <a:rect l="l" t="t" r="r" b="b"/>
            <a:pathLst>
              <a:path w="1914013" h="1665191">
                <a:moveTo>
                  <a:pt x="0" y="0"/>
                </a:moveTo>
                <a:lnTo>
                  <a:pt x="1914013" y="0"/>
                </a:lnTo>
                <a:lnTo>
                  <a:pt x="1914013" y="1665191"/>
                </a:lnTo>
                <a:lnTo>
                  <a:pt x="0" y="1665191"/>
                </a:lnTo>
                <a:lnTo>
                  <a:pt x="0" y="0"/>
                </a:lnTo>
                <a:close/>
              </a:path>
            </a:pathLst>
          </a:custGeom>
          <a:blipFill>
            <a:blip r:embed="rId9"/>
            <a:stretch>
              <a:fillRect/>
            </a:stretch>
          </a:blipFill>
        </p:spPr>
        <p:txBody>
          <a:bodyPr/>
          <a:lstStyle/>
          <a:p>
            <a:endParaRPr lang="en-US"/>
          </a:p>
        </p:txBody>
      </p:sp>
      <p:sp>
        <p:nvSpPr>
          <p:cNvPr id="17" name="Freeform 17"/>
          <p:cNvSpPr/>
          <p:nvPr/>
        </p:nvSpPr>
        <p:spPr>
          <a:xfrm>
            <a:off x="251867" y="7731910"/>
            <a:ext cx="1072016" cy="1242917"/>
          </a:xfrm>
          <a:custGeom>
            <a:avLst/>
            <a:gdLst/>
            <a:ahLst/>
            <a:cxnLst/>
            <a:rect l="l" t="t" r="r" b="b"/>
            <a:pathLst>
              <a:path w="1072016" h="1242917">
                <a:moveTo>
                  <a:pt x="0" y="0"/>
                </a:moveTo>
                <a:lnTo>
                  <a:pt x="1072016" y="0"/>
                </a:lnTo>
                <a:lnTo>
                  <a:pt x="1072016" y="1242917"/>
                </a:lnTo>
                <a:lnTo>
                  <a:pt x="0" y="12429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TextBox 18"/>
          <p:cNvSpPr txBox="1"/>
          <p:nvPr/>
        </p:nvSpPr>
        <p:spPr>
          <a:xfrm>
            <a:off x="1855435" y="946225"/>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D</a:t>
            </a:r>
            <a:r>
              <a:rPr lang="es-ES" sz="5933" dirty="0">
                <a:solidFill>
                  <a:srgbClr val="000000"/>
                </a:solidFill>
                <a:latin typeface="Antonio Bold"/>
              </a:rPr>
              <a:t>ÍAS DE</a:t>
            </a:r>
            <a:r>
              <a:rPr lang="en-US" sz="5933" dirty="0">
                <a:solidFill>
                  <a:srgbClr val="000000"/>
                </a:solidFill>
                <a:latin typeface="Antonio Bold"/>
              </a:rPr>
              <a:t> ORACIÓN</a:t>
            </a:r>
          </a:p>
        </p:txBody>
      </p:sp>
      <p:sp>
        <p:nvSpPr>
          <p:cNvPr id="19" name="TextBox 19"/>
          <p:cNvSpPr txBox="1"/>
          <p:nvPr/>
        </p:nvSpPr>
        <p:spPr>
          <a:xfrm>
            <a:off x="400176" y="3052003"/>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¡HAGAMOS ESTO!</a:t>
            </a:r>
          </a:p>
        </p:txBody>
      </p:sp>
      <p:sp>
        <p:nvSpPr>
          <p:cNvPr id="20" name="TextBox 20"/>
          <p:cNvSpPr txBox="1"/>
          <p:nvPr/>
        </p:nvSpPr>
        <p:spPr>
          <a:xfrm>
            <a:off x="191055" y="3589886"/>
            <a:ext cx="3266119" cy="4103688"/>
          </a:xfrm>
          <a:prstGeom prst="rect">
            <a:avLst/>
          </a:prstGeom>
        </p:spPr>
        <p:txBody>
          <a:bodyPr lIns="0" tIns="0" rIns="0" bIns="0" rtlCol="0" anchor="t">
            <a:spAutoFit/>
          </a:bodyPr>
          <a:lstStyle/>
          <a:p>
            <a:pPr marL="302261" lvl="1" indent="-151130" algn="just">
              <a:lnSpc>
                <a:spcPts val="1568"/>
              </a:lnSpc>
              <a:buFont typeface="Arial"/>
              <a:buChar char="•"/>
            </a:pPr>
            <a:r>
              <a:rPr lang="es-ES" sz="1400" dirty="0">
                <a:solidFill>
                  <a:srgbClr val="000000"/>
                </a:solidFill>
                <a:latin typeface="Arimo"/>
              </a:rPr>
              <a:t>Nombra 5 cosas que hizo Dios y que puedes ver. ¿De qué manera te llenan de asombro?</a:t>
            </a:r>
          </a:p>
          <a:p>
            <a:pPr marL="302261" lvl="1" indent="-151130" algn="just">
              <a:lnSpc>
                <a:spcPts val="1568"/>
              </a:lnSpc>
              <a:buFont typeface="Arial"/>
              <a:buChar char="•"/>
            </a:pPr>
            <a:r>
              <a:rPr lang="es-ES" sz="1400" dirty="0">
                <a:solidFill>
                  <a:srgbClr val="000000"/>
                </a:solidFill>
                <a:latin typeface="Arimo"/>
              </a:rPr>
              <a:t>Nombra 5 cosas que puedes escuchar. ¿Qué te dicen acerca del amor de Dios por ti?</a:t>
            </a:r>
          </a:p>
          <a:p>
            <a:pPr marL="302261" lvl="1" indent="-151130" algn="just">
              <a:lnSpc>
                <a:spcPts val="1568"/>
              </a:lnSpc>
              <a:buFont typeface="Arial"/>
              <a:buChar char="•"/>
            </a:pPr>
            <a:r>
              <a:rPr lang="es-ES" sz="1400" dirty="0">
                <a:solidFill>
                  <a:srgbClr val="000000"/>
                </a:solidFill>
                <a:latin typeface="Arimo"/>
              </a:rPr>
              <a:t>Encuentra 5 texturas diferentes para tocar. ¡Tienes uñas, piel y cabello en tu propio cuerpo! ¡Alabado sea Dios por su atención al detalle!</a:t>
            </a:r>
          </a:p>
          <a:p>
            <a:pPr marL="302261" lvl="1" indent="-151130" algn="just">
              <a:lnSpc>
                <a:spcPts val="1568"/>
              </a:lnSpc>
              <a:buFont typeface="Arial"/>
              <a:buChar char="•"/>
            </a:pPr>
            <a:r>
              <a:rPr lang="es-ES" sz="1400" dirty="0">
                <a:solidFill>
                  <a:srgbClr val="000000"/>
                </a:solidFill>
                <a:latin typeface="Arimo"/>
              </a:rPr>
              <a:t>Huele algo que Dios ha hecho: frutas, flores, verduras, hierbas... ¿Puedes oler la fragancia de su amor por ti?</a:t>
            </a:r>
          </a:p>
          <a:p>
            <a:pPr marL="302261" lvl="1" indent="-151130" algn="just">
              <a:lnSpc>
                <a:spcPts val="1568"/>
              </a:lnSpc>
              <a:buFont typeface="Arial"/>
              <a:buChar char="•"/>
            </a:pPr>
            <a:r>
              <a:rPr lang="es-ES" sz="1400" dirty="0">
                <a:solidFill>
                  <a:srgbClr val="000000"/>
                </a:solidFill>
                <a:latin typeface="Arimo"/>
              </a:rPr>
              <a:t>¡Dense un fuerte abrazo de parte de Dios y recuerden cuánto los ama!</a:t>
            </a:r>
          </a:p>
          <a:p>
            <a:pPr algn="just">
              <a:lnSpc>
                <a:spcPts val="1568"/>
              </a:lnSpc>
            </a:pPr>
            <a:endParaRPr lang="en-US" sz="1400" dirty="0">
              <a:solidFill>
                <a:srgbClr val="000000"/>
              </a:solidFill>
              <a:latin typeface="Arimo"/>
            </a:endParaRPr>
          </a:p>
          <a:p>
            <a:pPr algn="just">
              <a:lnSpc>
                <a:spcPts val="1568"/>
              </a:lnSpc>
            </a:pPr>
            <a:r>
              <a:rPr lang="en-US" sz="1400" dirty="0">
                <a:solidFill>
                  <a:srgbClr val="000000"/>
                </a:solidFill>
                <a:latin typeface="Arimo"/>
              </a:rPr>
              <a:t> </a:t>
            </a:r>
          </a:p>
          <a:p>
            <a:pPr algn="just">
              <a:lnSpc>
                <a:spcPts val="1568"/>
              </a:lnSpc>
            </a:pPr>
            <a:r>
              <a:rPr lang="en-US" sz="1400" dirty="0">
                <a:solidFill>
                  <a:srgbClr val="000000"/>
                </a:solidFill>
                <a:latin typeface="Arimo"/>
              </a:rPr>
              <a:t> </a:t>
            </a:r>
          </a:p>
          <a:p>
            <a:pPr algn="just">
              <a:lnSpc>
                <a:spcPts val="1568"/>
              </a:lnSpc>
              <a:spcBef>
                <a:spcPct val="0"/>
              </a:spcBef>
            </a:pPr>
            <a:r>
              <a:rPr lang="en-US" sz="1400" dirty="0">
                <a:solidFill>
                  <a:srgbClr val="000000"/>
                </a:solidFill>
                <a:latin typeface="Arimo"/>
              </a:rPr>
              <a:t> </a:t>
            </a:r>
          </a:p>
        </p:txBody>
      </p:sp>
      <p:sp>
        <p:nvSpPr>
          <p:cNvPr id="21" name="TextBox 21"/>
          <p:cNvSpPr txBox="1"/>
          <p:nvPr/>
        </p:nvSpPr>
        <p:spPr>
          <a:xfrm>
            <a:off x="3796356" y="5641730"/>
            <a:ext cx="3508277" cy="4719241"/>
          </a:xfrm>
          <a:prstGeom prst="rect">
            <a:avLst/>
          </a:prstGeom>
        </p:spPr>
        <p:txBody>
          <a:bodyPr wrap="square" lIns="0" tIns="0" rIns="0" bIns="0" rtlCol="0" anchor="t">
            <a:spAutoFit/>
          </a:bodyPr>
          <a:lstStyle/>
          <a:p>
            <a:pPr marL="302259" lvl="1" indent="-151129" algn="just">
              <a:lnSpc>
                <a:spcPts val="1567"/>
              </a:lnSpc>
              <a:buFont typeface="Arial"/>
              <a:buChar char="•"/>
            </a:pPr>
            <a:r>
              <a:rPr lang="es-ES" sz="1399" dirty="0">
                <a:solidFill>
                  <a:srgbClr val="000000"/>
                </a:solidFill>
                <a:latin typeface="Arimo"/>
              </a:rPr>
              <a:t>Querido Padre, te alabo por llenar el mundo con tantas cosas para explorar y ayudarme a disfrutar de tu creatividad y amor.</a:t>
            </a:r>
          </a:p>
          <a:p>
            <a:pPr marL="302259" lvl="1" indent="-151129" algn="just">
              <a:lnSpc>
                <a:spcPts val="1567"/>
              </a:lnSpc>
              <a:buFont typeface="Arial"/>
              <a:buChar char="•"/>
            </a:pPr>
            <a:r>
              <a:rPr lang="es-ES" sz="1399" dirty="0">
                <a:solidFill>
                  <a:srgbClr val="000000"/>
                </a:solidFill>
                <a:latin typeface="Arimo"/>
              </a:rPr>
              <a:t>Gracias, Padre, por hacerme con mis diferentes sentidos, por darme formas tan hermosas de experimentar este mundo maravilloso.</a:t>
            </a:r>
          </a:p>
          <a:p>
            <a:pPr marL="302259" lvl="1" indent="-151129" algn="just">
              <a:lnSpc>
                <a:spcPts val="1567"/>
              </a:lnSpc>
              <a:buFont typeface="Arial"/>
              <a:buChar char="•"/>
            </a:pPr>
            <a:r>
              <a:rPr lang="es-ES" sz="1399" dirty="0">
                <a:solidFill>
                  <a:srgbClr val="000000"/>
                </a:solidFill>
                <a:latin typeface="Arimo"/>
              </a:rPr>
              <a:t>Perdón, Dios, por pasar tantas veces apurado en medio de tu maravillosa creación y amor, sin quedarme quieto y sin tomar tiempo para apreciarla.</a:t>
            </a:r>
          </a:p>
          <a:p>
            <a:pPr marL="302259" lvl="1" indent="-151129" algn="just">
              <a:lnSpc>
                <a:spcPts val="1567"/>
              </a:lnSpc>
              <a:buFont typeface="Arial"/>
              <a:buChar char="•"/>
            </a:pPr>
            <a:r>
              <a:rPr lang="es-ES" sz="1399" dirty="0">
                <a:solidFill>
                  <a:srgbClr val="000000"/>
                </a:solidFill>
                <a:latin typeface="Arimo"/>
              </a:rPr>
              <a:t>Por favor, muéstrame a mí y a mi familia diferentes formas de hacer una pausa, de quedarnos quietos y experimentar tu amor, paz, alegría y asombro.</a:t>
            </a:r>
          </a:p>
          <a:p>
            <a:pPr marL="302259" lvl="1" indent="-151129" algn="just">
              <a:lnSpc>
                <a:spcPts val="1567"/>
              </a:lnSpc>
              <a:buFont typeface="Arial"/>
              <a:buChar char="•"/>
            </a:pPr>
            <a:r>
              <a:rPr lang="es-ES" sz="1399" dirty="0">
                <a:solidFill>
                  <a:srgbClr val="000000"/>
                </a:solidFill>
                <a:latin typeface="Arimo"/>
              </a:rPr>
              <a:t>Oro por todas las personas que se sienten muy abrumadas, tristes y preocupadas. Ayúdalas a comprender la importancia de reducir la velocidad.</a:t>
            </a:r>
          </a:p>
          <a:p>
            <a:pPr algn="just">
              <a:lnSpc>
                <a:spcPts val="1567"/>
              </a:lnSpc>
            </a:pPr>
            <a:endParaRPr lang="en-US" sz="1399" dirty="0">
              <a:solidFill>
                <a:srgbClr val="000000"/>
              </a:solidFill>
              <a:latin typeface="Arimo"/>
            </a:endParaRPr>
          </a:p>
          <a:p>
            <a:pPr algn="just">
              <a:lnSpc>
                <a:spcPts val="1567"/>
              </a:lnSpc>
            </a:pPr>
            <a:endParaRPr lang="en-US" sz="1399" dirty="0">
              <a:solidFill>
                <a:srgbClr val="000000"/>
              </a:solidFill>
              <a:latin typeface="Arimo"/>
            </a:endParaRPr>
          </a:p>
          <a:p>
            <a:pPr algn="just">
              <a:lnSpc>
                <a:spcPts val="1567"/>
              </a:lnSpc>
              <a:spcBef>
                <a:spcPct val="0"/>
              </a:spcBef>
            </a:pPr>
            <a:endParaRPr lang="en-US" sz="1399" dirty="0">
              <a:solidFill>
                <a:srgbClr val="000000"/>
              </a:solidFill>
              <a:latin typeface="Arimo"/>
            </a:endParaRPr>
          </a:p>
        </p:txBody>
      </p:sp>
      <p:sp>
        <p:nvSpPr>
          <p:cNvPr id="23" name="TextBox 23"/>
          <p:cNvSpPr txBox="1"/>
          <p:nvPr/>
        </p:nvSpPr>
        <p:spPr>
          <a:xfrm>
            <a:off x="5850588" y="4547432"/>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OREMOS</a:t>
            </a:r>
          </a:p>
        </p:txBody>
      </p:sp>
      <p:sp>
        <p:nvSpPr>
          <p:cNvPr id="24" name="TextBox 24"/>
          <p:cNvSpPr txBox="1"/>
          <p:nvPr/>
        </p:nvSpPr>
        <p:spPr>
          <a:xfrm>
            <a:off x="4134647" y="10290062"/>
            <a:ext cx="2326514" cy="211083"/>
          </a:xfrm>
          <a:prstGeom prst="rect">
            <a:avLst/>
          </a:prstGeom>
        </p:spPr>
        <p:txBody>
          <a:bodyPr wrap="square" lIns="0" tIns="0" rIns="0" bIns="0" rtlCol="0" anchor="t">
            <a:spAutoFit/>
          </a:bodyPr>
          <a:lstStyle/>
          <a:p>
            <a:pPr algn="ctr">
              <a:lnSpc>
                <a:spcPts val="1820"/>
              </a:lnSpc>
            </a:pPr>
            <a:r>
              <a:rPr lang="en-US" sz="1300" dirty="0" err="1">
                <a:solidFill>
                  <a:srgbClr val="000000"/>
                </a:solidFill>
                <a:latin typeface="Arimo"/>
              </a:rPr>
              <a:t>Ministerio</a:t>
            </a:r>
            <a:r>
              <a:rPr lang="en-US" sz="1300" dirty="0">
                <a:solidFill>
                  <a:srgbClr val="000000"/>
                </a:solidFill>
                <a:latin typeface="Arimo"/>
              </a:rPr>
              <a:t> del Niño</a:t>
            </a:r>
          </a:p>
        </p:txBody>
      </p:sp>
      <p:sp>
        <p:nvSpPr>
          <p:cNvPr id="26" name="TextBox 15">
            <a:extLst>
              <a:ext uri="{FF2B5EF4-FFF2-40B4-BE49-F238E27FC236}">
                <a16:creationId xmlns:a16="http://schemas.microsoft.com/office/drawing/2014/main" id="{69DF041F-50ED-48E6-2B63-06935510B645}"/>
              </a:ext>
            </a:extLst>
          </p:cNvPr>
          <p:cNvSpPr txBox="1"/>
          <p:nvPr/>
        </p:nvSpPr>
        <p:spPr>
          <a:xfrm>
            <a:off x="445289" y="464153"/>
            <a:ext cx="7755474" cy="269304"/>
          </a:xfrm>
          <a:prstGeom prst="rect">
            <a:avLst/>
          </a:prstGeom>
        </p:spPr>
        <p:txBody>
          <a:bodyPr lIns="0" tIns="0" rIns="0" bIns="0" rtlCol="0" anchor="t">
            <a:spAutoFit/>
          </a:bodyPr>
          <a:lstStyle/>
          <a:p>
            <a:pPr algn="just">
              <a:lnSpc>
                <a:spcPts val="2093"/>
              </a:lnSpc>
              <a:spcBef>
                <a:spcPct val="0"/>
              </a:spcBef>
            </a:pPr>
            <a:r>
              <a:rPr lang="en-US" sz="1869" dirty="0">
                <a:solidFill>
                  <a:srgbClr val="000000"/>
                </a:solidFill>
                <a:latin typeface="Antonio"/>
              </a:rPr>
              <a:t>10 AL 20 DE ENERO DEL 2024 		   TEMA: FE EN CADA PISADA</a:t>
            </a:r>
          </a:p>
        </p:txBody>
      </p:sp>
      <p:sp>
        <p:nvSpPr>
          <p:cNvPr id="27" name="TextBox 22">
            <a:extLst>
              <a:ext uri="{FF2B5EF4-FFF2-40B4-BE49-F238E27FC236}">
                <a16:creationId xmlns:a16="http://schemas.microsoft.com/office/drawing/2014/main" id="{EF13E34F-680F-AF97-5100-F81A861179EB}"/>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92100"/>
            <a:ext cx="7818017"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CBD6DF"/>
            </a:solidFill>
          </p:spPr>
          <p:txBody>
            <a:bodyPr/>
            <a:lstStyle/>
            <a:p>
              <a:endParaRPr lang="en-US"/>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2040" y="8974827"/>
            <a:ext cx="2423741" cy="1718574"/>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CBD6DF"/>
            </a:solidFill>
          </p:spPr>
          <p:txBody>
            <a:bodyPr/>
            <a:lstStyle/>
            <a:p>
              <a:endParaRPr lang="en-US"/>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p:nvPr/>
        </p:nvGrpSpPr>
        <p:grpSpPr>
          <a:xfrm>
            <a:off x="-2041" y="10164755"/>
            <a:ext cx="7558541"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CBD6DF"/>
            </a:solidFill>
          </p:spPr>
          <p:txBody>
            <a:bodyPr/>
            <a:lstStyle/>
            <a:p>
              <a:endParaRPr lang="en-US"/>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en-US"/>
          </a:p>
        </p:txBody>
      </p:sp>
      <p:sp>
        <p:nvSpPr>
          <p:cNvPr id="12" name="Freeform 12"/>
          <p:cNvSpPr/>
          <p:nvPr/>
        </p:nvSpPr>
        <p:spPr>
          <a:xfrm>
            <a:off x="3780000" y="726206"/>
            <a:ext cx="4087820" cy="2725213"/>
          </a:xfrm>
          <a:custGeom>
            <a:avLst/>
            <a:gdLst/>
            <a:ahLst/>
            <a:cxnLst/>
            <a:rect l="l" t="t" r="r" b="b"/>
            <a:pathLst>
              <a:path w="4087820" h="2725213">
                <a:moveTo>
                  <a:pt x="0" y="0"/>
                </a:moveTo>
                <a:lnTo>
                  <a:pt x="4087820" y="0"/>
                </a:lnTo>
                <a:lnTo>
                  <a:pt x="4087820" y="2725213"/>
                </a:lnTo>
                <a:lnTo>
                  <a:pt x="0" y="2725213"/>
                </a:lnTo>
                <a:lnTo>
                  <a:pt x="0" y="0"/>
                </a:lnTo>
                <a:close/>
              </a:path>
            </a:pathLst>
          </a:custGeom>
          <a:blipFill>
            <a:blip r:embed="rId3"/>
            <a:stretch>
              <a:fillRect/>
            </a:stretch>
          </a:blipFill>
        </p:spPr>
        <p:txBody>
          <a:bodyPr/>
          <a:lstStyle/>
          <a:p>
            <a:endParaRPr lang="en-US"/>
          </a:p>
        </p:txBody>
      </p:sp>
      <p:sp>
        <p:nvSpPr>
          <p:cNvPr id="13" name="Freeform 13"/>
          <p:cNvSpPr/>
          <p:nvPr/>
        </p:nvSpPr>
        <p:spPr>
          <a:xfrm>
            <a:off x="1539797" y="8480407"/>
            <a:ext cx="1813394" cy="2124034"/>
          </a:xfrm>
          <a:custGeom>
            <a:avLst/>
            <a:gdLst/>
            <a:ahLst/>
            <a:cxnLst/>
            <a:rect l="l" t="t" r="r" b="b"/>
            <a:pathLst>
              <a:path w="1813394" h="2124034">
                <a:moveTo>
                  <a:pt x="0" y="0"/>
                </a:moveTo>
                <a:lnTo>
                  <a:pt x="1813394" y="0"/>
                </a:lnTo>
                <a:lnTo>
                  <a:pt x="1813394" y="2124034"/>
                </a:lnTo>
                <a:lnTo>
                  <a:pt x="0" y="21240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4"/>
          <p:cNvSpPr txBox="1"/>
          <p:nvPr/>
        </p:nvSpPr>
        <p:spPr>
          <a:xfrm>
            <a:off x="1855435" y="946225"/>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D</a:t>
            </a:r>
            <a:r>
              <a:rPr lang="es-ES" sz="5933" dirty="0">
                <a:solidFill>
                  <a:srgbClr val="000000"/>
                </a:solidFill>
                <a:latin typeface="Antonio Bold"/>
              </a:rPr>
              <a:t>ÍAS DE</a:t>
            </a:r>
            <a:r>
              <a:rPr lang="en-US" sz="5933" dirty="0">
                <a:solidFill>
                  <a:srgbClr val="000000"/>
                </a:solidFill>
                <a:latin typeface="Antonio Bold"/>
              </a:rPr>
              <a:t> ORACIÓN</a:t>
            </a:r>
          </a:p>
        </p:txBody>
      </p:sp>
      <p:sp>
        <p:nvSpPr>
          <p:cNvPr id="15" name="TextBox 15"/>
          <p:cNvSpPr txBox="1"/>
          <p:nvPr/>
        </p:nvSpPr>
        <p:spPr>
          <a:xfrm>
            <a:off x="400176" y="3052003"/>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DÍA 4 – ELIGIENDO BIEN</a:t>
            </a:r>
          </a:p>
        </p:txBody>
      </p:sp>
      <p:sp>
        <p:nvSpPr>
          <p:cNvPr id="16" name="TextBox 16"/>
          <p:cNvSpPr txBox="1"/>
          <p:nvPr/>
        </p:nvSpPr>
        <p:spPr>
          <a:xfrm>
            <a:off x="407829" y="3499044"/>
            <a:ext cx="3330298" cy="5539978"/>
          </a:xfrm>
          <a:prstGeom prst="rect">
            <a:avLst/>
          </a:prstGeom>
        </p:spPr>
        <p:txBody>
          <a:bodyPr lIns="0" tIns="0" rIns="0" bIns="0" rtlCol="0" anchor="t">
            <a:spAutoFit/>
          </a:bodyPr>
          <a:lstStyle/>
          <a:p>
            <a:pPr algn="just">
              <a:lnSpc>
                <a:spcPts val="1568"/>
              </a:lnSpc>
            </a:pPr>
            <a:r>
              <a:rPr lang="es-ES" sz="1400" dirty="0">
                <a:solidFill>
                  <a:srgbClr val="000000"/>
                </a:solidFill>
                <a:latin typeface="Arimo"/>
              </a:rPr>
              <a:t>“Cuando ayunen, no pongan cara triste como hacen los hipócritas, que cambian sus rostros para mostrar que están ayunando… Pero tú, cuando ayunes, perfúmate la cabeza y lávate la cara para que no sea evidente ante los demás que estás ayunando… y tu Padre, que ve lo que se hace en secreto, te recompensará” (Mateo 6:16–18, NVI).</a:t>
            </a:r>
          </a:p>
          <a:p>
            <a:pPr algn="just">
              <a:lnSpc>
                <a:spcPts val="1568"/>
              </a:lnSpc>
            </a:pPr>
            <a:endParaRPr lang="en-US" sz="1400" dirty="0">
              <a:solidFill>
                <a:srgbClr val="000000"/>
              </a:solidFill>
              <a:latin typeface="Arimo"/>
            </a:endParaRPr>
          </a:p>
          <a:p>
            <a:pPr algn="just">
              <a:lnSpc>
                <a:spcPts val="1568"/>
              </a:lnSpc>
            </a:pPr>
            <a:r>
              <a:rPr lang="es-ES" sz="1400" dirty="0">
                <a:solidFill>
                  <a:srgbClr val="000000"/>
                </a:solidFill>
                <a:latin typeface="Arimo"/>
              </a:rPr>
              <a:t>En la época de Jesús la gente ayunaba en fiestas especiales y cuando oraban por algo importante. Por lo general, pasaban un tiempo sin comer o simplemente comían alimentos muy sencillos, como pan y agua. El ayuno les ayudaba a centrarse en Dios y a demostrar que estaban poniéndolo a él en primer lugar en sus vidas. Pero Jesús sabía que a algunas personas les gustaba presumir cuando ayunaban, para que otros pensaran que eran muy santos. Cuando hacían eso, se ponían a ellos mismos en primer lugar y no a Dios ni a otras personas.</a:t>
            </a:r>
            <a:r>
              <a:rPr lang="en-US" sz="1400" dirty="0">
                <a:solidFill>
                  <a:srgbClr val="000000"/>
                </a:solidFill>
                <a:latin typeface="Arimo"/>
              </a:rPr>
              <a:t> </a:t>
            </a:r>
          </a:p>
          <a:p>
            <a:pPr algn="just">
              <a:lnSpc>
                <a:spcPts val="1568"/>
              </a:lnSpc>
            </a:pPr>
            <a:r>
              <a:rPr lang="en-US" sz="1400" dirty="0">
                <a:solidFill>
                  <a:srgbClr val="000000"/>
                </a:solidFill>
                <a:latin typeface="Arimo"/>
              </a:rPr>
              <a:t> </a:t>
            </a:r>
          </a:p>
          <a:p>
            <a:pPr algn="just">
              <a:lnSpc>
                <a:spcPts val="1568"/>
              </a:lnSpc>
              <a:spcBef>
                <a:spcPct val="0"/>
              </a:spcBef>
            </a:pPr>
            <a:endParaRPr lang="en-US" sz="1400" dirty="0">
              <a:solidFill>
                <a:srgbClr val="000000"/>
              </a:solidFill>
              <a:latin typeface="Arimo"/>
            </a:endParaRPr>
          </a:p>
        </p:txBody>
      </p:sp>
      <p:sp>
        <p:nvSpPr>
          <p:cNvPr id="17" name="TextBox 17"/>
          <p:cNvSpPr txBox="1"/>
          <p:nvPr/>
        </p:nvSpPr>
        <p:spPr>
          <a:xfrm>
            <a:off x="3930838" y="3499044"/>
            <a:ext cx="3330297" cy="6565900"/>
          </a:xfrm>
          <a:prstGeom prst="rect">
            <a:avLst/>
          </a:prstGeom>
        </p:spPr>
        <p:txBody>
          <a:bodyPr wrap="square" lIns="0" tIns="0" rIns="0" bIns="0" rtlCol="0" anchor="t">
            <a:spAutoFit/>
          </a:bodyPr>
          <a:lstStyle/>
          <a:p>
            <a:pPr algn="just">
              <a:lnSpc>
                <a:spcPts val="1567"/>
              </a:lnSpc>
            </a:pPr>
            <a:r>
              <a:rPr lang="es-ES" sz="1399" dirty="0">
                <a:solidFill>
                  <a:srgbClr val="000000"/>
                </a:solidFill>
                <a:latin typeface="Arimo"/>
              </a:rPr>
              <a:t>Hoy en día la gente ayuna de muchas maneras. Algunas personas sólo comen después del atardecer. Algunas personas se saltan una comida, otras no comen alimentos durante varios días. Otras personas sólo comen frutas y verduras. Algunas personas optan por “ayunar” de sus teléfonos o pantallas porque son su mayor tentación. Cada persona es diferente y no siempre es bueno ayunar de los alimentos, especialmente para los niños y personas con ciertas condiciones de salud.</a:t>
            </a:r>
          </a:p>
          <a:p>
            <a:pPr algn="just">
              <a:lnSpc>
                <a:spcPts val="1567"/>
              </a:lnSpc>
            </a:pPr>
            <a:endParaRPr lang="en-US" sz="1399" dirty="0">
              <a:solidFill>
                <a:srgbClr val="000000"/>
              </a:solidFill>
              <a:latin typeface="Arimo"/>
            </a:endParaRPr>
          </a:p>
          <a:p>
            <a:pPr algn="just">
              <a:lnSpc>
                <a:spcPts val="1567"/>
              </a:lnSpc>
            </a:pPr>
            <a:r>
              <a:rPr lang="es-ES" sz="1399" dirty="0">
                <a:solidFill>
                  <a:srgbClr val="000000"/>
                </a:solidFill>
                <a:latin typeface="Arimo"/>
              </a:rPr>
              <a:t>Pero todos podemos elegir dejar algo que nos guste durante un tiempo, como el postre, las meriendas o jugar en nuestros dispositivos. Elegir no hacer algo que disfrutamos nos ayuda a desarrollar nuestros “músculos” de autocontrol. El autocontrol es una habilidad muy importante que hay que aprender. Los niños que aprenden a decir “no” a las cosas que les gustan, o que aprenden a esperar lo que quieren, aprenden a poner a Dios y a los demás en primer lugar. Están tomando buenas decisiones que les ayudan a ser más saludables, más amables y más sabios.</a:t>
            </a:r>
            <a:r>
              <a:rPr lang="en-US" sz="1399" dirty="0">
                <a:solidFill>
                  <a:srgbClr val="000000"/>
                </a:solidFill>
                <a:latin typeface="Arimo"/>
              </a:rPr>
              <a:t> </a:t>
            </a:r>
            <a:r>
              <a:rPr lang="es-ES" sz="1399" dirty="0">
                <a:solidFill>
                  <a:srgbClr val="000000"/>
                </a:solidFill>
                <a:latin typeface="Arimo"/>
              </a:rPr>
              <a:t>Nombra una de tus mayores tentaciones de la cual Dios puede ayudarte a “ayunar”.</a:t>
            </a:r>
            <a:endParaRPr lang="en-US" sz="1399" dirty="0">
              <a:solidFill>
                <a:srgbClr val="000000"/>
              </a:solidFill>
              <a:latin typeface="Arimo"/>
            </a:endParaRPr>
          </a:p>
        </p:txBody>
      </p:sp>
      <p:sp>
        <p:nvSpPr>
          <p:cNvPr id="19" name="TextBox 19"/>
          <p:cNvSpPr txBox="1"/>
          <p:nvPr/>
        </p:nvSpPr>
        <p:spPr>
          <a:xfrm>
            <a:off x="4077053" y="10290062"/>
            <a:ext cx="2423741"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rPr>
              <a:t>Ministerio del Niño</a:t>
            </a:r>
          </a:p>
        </p:txBody>
      </p:sp>
      <p:sp>
        <p:nvSpPr>
          <p:cNvPr id="21" name="TextBox 15">
            <a:extLst>
              <a:ext uri="{FF2B5EF4-FFF2-40B4-BE49-F238E27FC236}">
                <a16:creationId xmlns:a16="http://schemas.microsoft.com/office/drawing/2014/main" id="{ACBBC7E8-E35E-0E28-2CE5-F8D2986E2C55}"/>
              </a:ext>
            </a:extLst>
          </p:cNvPr>
          <p:cNvSpPr txBox="1"/>
          <p:nvPr/>
        </p:nvSpPr>
        <p:spPr>
          <a:xfrm>
            <a:off x="445289" y="464153"/>
            <a:ext cx="7755474" cy="269304"/>
          </a:xfrm>
          <a:prstGeom prst="rect">
            <a:avLst/>
          </a:prstGeom>
        </p:spPr>
        <p:txBody>
          <a:bodyPr lIns="0" tIns="0" rIns="0" bIns="0" rtlCol="0" anchor="t">
            <a:spAutoFit/>
          </a:bodyPr>
          <a:lstStyle/>
          <a:p>
            <a:pPr algn="just">
              <a:lnSpc>
                <a:spcPts val="2093"/>
              </a:lnSpc>
              <a:spcBef>
                <a:spcPct val="0"/>
              </a:spcBef>
            </a:pPr>
            <a:r>
              <a:rPr lang="en-US" sz="1869" dirty="0">
                <a:solidFill>
                  <a:srgbClr val="000000"/>
                </a:solidFill>
                <a:latin typeface="Antonio"/>
              </a:rPr>
              <a:t>10 AL 20 DE ENERO DEL 2024 		   TEMA: FE EN CADA PISADA</a:t>
            </a:r>
          </a:p>
        </p:txBody>
      </p:sp>
      <p:sp>
        <p:nvSpPr>
          <p:cNvPr id="22" name="TextBox 22">
            <a:extLst>
              <a:ext uri="{FF2B5EF4-FFF2-40B4-BE49-F238E27FC236}">
                <a16:creationId xmlns:a16="http://schemas.microsoft.com/office/drawing/2014/main" id="{EDD30E5A-7B9F-3967-7413-EEC53C589ADA}"/>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96385"/>
            <a:ext cx="7818017"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CBD6DF"/>
            </a:solidFill>
          </p:spPr>
          <p:txBody>
            <a:bodyPr/>
            <a:lstStyle/>
            <a:p>
              <a:endParaRPr lang="en-US"/>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42280" y="8974827"/>
            <a:ext cx="2460024" cy="1718573"/>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CBD6DF"/>
            </a:solidFill>
          </p:spPr>
          <p:txBody>
            <a:bodyPr/>
            <a:lstStyle/>
            <a:p>
              <a:endParaRPr lang="en-US"/>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p:nvPr/>
        </p:nvGrpSpPr>
        <p:grpSpPr>
          <a:xfrm>
            <a:off x="-1" y="10164755"/>
            <a:ext cx="7556501"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CBD6DF"/>
            </a:solidFill>
          </p:spPr>
          <p:txBody>
            <a:bodyPr/>
            <a:lstStyle/>
            <a:p>
              <a:endParaRPr lang="en-US"/>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en-US"/>
          </a:p>
        </p:txBody>
      </p:sp>
      <p:sp>
        <p:nvSpPr>
          <p:cNvPr id="12" name="Freeform 12"/>
          <p:cNvSpPr/>
          <p:nvPr/>
        </p:nvSpPr>
        <p:spPr>
          <a:xfrm>
            <a:off x="4411197" y="4167998"/>
            <a:ext cx="5121231" cy="1683605"/>
          </a:xfrm>
          <a:custGeom>
            <a:avLst/>
            <a:gdLst/>
            <a:ahLst/>
            <a:cxnLst/>
            <a:rect l="l" t="t" r="r" b="b"/>
            <a:pathLst>
              <a:path w="5121231" h="1683605">
                <a:moveTo>
                  <a:pt x="0" y="0"/>
                </a:moveTo>
                <a:lnTo>
                  <a:pt x="5121231" y="0"/>
                </a:lnTo>
                <a:lnTo>
                  <a:pt x="5121231" y="1683605"/>
                </a:lnTo>
                <a:lnTo>
                  <a:pt x="0" y="16836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4725780" y="4453954"/>
            <a:ext cx="916846" cy="1052334"/>
          </a:xfrm>
          <a:custGeom>
            <a:avLst/>
            <a:gdLst/>
            <a:ahLst/>
            <a:cxnLst/>
            <a:rect l="l" t="t" r="r" b="b"/>
            <a:pathLst>
              <a:path w="916846" h="1052334">
                <a:moveTo>
                  <a:pt x="0" y="0"/>
                </a:moveTo>
                <a:lnTo>
                  <a:pt x="916846" y="0"/>
                </a:lnTo>
                <a:lnTo>
                  <a:pt x="916846" y="1052334"/>
                </a:lnTo>
                <a:lnTo>
                  <a:pt x="0" y="10523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4873693" y="2381227"/>
            <a:ext cx="1661744" cy="1670094"/>
          </a:xfrm>
          <a:custGeom>
            <a:avLst/>
            <a:gdLst/>
            <a:ahLst/>
            <a:cxnLst/>
            <a:rect l="l" t="t" r="r" b="b"/>
            <a:pathLst>
              <a:path w="1661744" h="1670094">
                <a:moveTo>
                  <a:pt x="0" y="0"/>
                </a:moveTo>
                <a:lnTo>
                  <a:pt x="1661744" y="0"/>
                </a:lnTo>
                <a:lnTo>
                  <a:pt x="1661744" y="1670094"/>
                </a:lnTo>
                <a:lnTo>
                  <a:pt x="0" y="1670094"/>
                </a:lnTo>
                <a:lnTo>
                  <a:pt x="0" y="0"/>
                </a:lnTo>
                <a:close/>
              </a:path>
            </a:pathLst>
          </a:custGeom>
          <a:blipFill>
            <a:blip r:embed="rId7"/>
            <a:stretch>
              <a:fillRect/>
            </a:stretch>
          </a:blipFill>
        </p:spPr>
        <p:txBody>
          <a:bodyPr/>
          <a:lstStyle/>
          <a:p>
            <a:endParaRPr lang="en-US"/>
          </a:p>
        </p:txBody>
      </p:sp>
      <p:sp>
        <p:nvSpPr>
          <p:cNvPr id="15" name="Freeform 15"/>
          <p:cNvSpPr/>
          <p:nvPr/>
        </p:nvSpPr>
        <p:spPr>
          <a:xfrm>
            <a:off x="597587" y="7734966"/>
            <a:ext cx="2859587" cy="2391329"/>
          </a:xfrm>
          <a:custGeom>
            <a:avLst/>
            <a:gdLst/>
            <a:ahLst/>
            <a:cxnLst/>
            <a:rect l="l" t="t" r="r" b="b"/>
            <a:pathLst>
              <a:path w="2859587" h="2391329">
                <a:moveTo>
                  <a:pt x="0" y="0"/>
                </a:moveTo>
                <a:lnTo>
                  <a:pt x="2859587" y="0"/>
                </a:lnTo>
                <a:lnTo>
                  <a:pt x="2859587" y="2391329"/>
                </a:lnTo>
                <a:lnTo>
                  <a:pt x="0" y="23913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TextBox 16"/>
          <p:cNvSpPr txBox="1"/>
          <p:nvPr/>
        </p:nvSpPr>
        <p:spPr>
          <a:xfrm>
            <a:off x="1855435" y="946225"/>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D</a:t>
            </a:r>
            <a:r>
              <a:rPr lang="es-ES" sz="5933" dirty="0">
                <a:solidFill>
                  <a:srgbClr val="000000"/>
                </a:solidFill>
                <a:latin typeface="Antonio Bold"/>
              </a:rPr>
              <a:t>ÍAS DE</a:t>
            </a:r>
            <a:r>
              <a:rPr lang="en-US" sz="5933" dirty="0">
                <a:solidFill>
                  <a:srgbClr val="000000"/>
                </a:solidFill>
                <a:latin typeface="Antonio Bold"/>
              </a:rPr>
              <a:t> ORACIÓN</a:t>
            </a:r>
          </a:p>
        </p:txBody>
      </p:sp>
      <p:sp>
        <p:nvSpPr>
          <p:cNvPr id="17" name="TextBox 17"/>
          <p:cNvSpPr txBox="1"/>
          <p:nvPr/>
        </p:nvSpPr>
        <p:spPr>
          <a:xfrm>
            <a:off x="400176" y="3052003"/>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¡HAGAMOS ESTO!</a:t>
            </a:r>
          </a:p>
        </p:txBody>
      </p:sp>
      <p:sp>
        <p:nvSpPr>
          <p:cNvPr id="18" name="TextBox 18"/>
          <p:cNvSpPr txBox="1"/>
          <p:nvPr/>
        </p:nvSpPr>
        <p:spPr>
          <a:xfrm>
            <a:off x="191055" y="3664196"/>
            <a:ext cx="3266119" cy="3282950"/>
          </a:xfrm>
          <a:prstGeom prst="rect">
            <a:avLst/>
          </a:prstGeom>
        </p:spPr>
        <p:txBody>
          <a:bodyPr lIns="0" tIns="0" rIns="0" bIns="0" rtlCol="0" anchor="t">
            <a:spAutoFit/>
          </a:bodyPr>
          <a:lstStyle/>
          <a:p>
            <a:pPr marL="302261" lvl="1" indent="-151130" algn="just">
              <a:lnSpc>
                <a:spcPts val="1568"/>
              </a:lnSpc>
              <a:buFont typeface="Arial"/>
              <a:buChar char="•"/>
            </a:pPr>
            <a:r>
              <a:rPr lang="es-ES" sz="1400" dirty="0">
                <a:solidFill>
                  <a:srgbClr val="000000"/>
                </a:solidFill>
                <a:latin typeface="Arimo"/>
              </a:rPr>
              <a:t>Haz una lista de algunas de tus mayores tentaciones o de las cosas que te resulta difícil dejar de comer o hacer.</a:t>
            </a:r>
          </a:p>
          <a:p>
            <a:pPr marL="302261" lvl="1" indent="-151130" algn="just">
              <a:lnSpc>
                <a:spcPts val="1568"/>
              </a:lnSpc>
              <a:buFont typeface="Arial"/>
              <a:buChar char="•"/>
            </a:pPr>
            <a:r>
              <a:rPr lang="es-ES" sz="1400" dirty="0">
                <a:solidFill>
                  <a:srgbClr val="000000"/>
                </a:solidFill>
                <a:latin typeface="Arimo"/>
              </a:rPr>
              <a:t>Piensa en formas divertidas que te ayuden a resistir la tentación y a tener autocontrol. Podrías hacer otra cosa para distraerte y elegir fruta en lugar de dulces. Podrías pasar tiempo especial con Dios o ayudar a los demás, en lugar de pasar tiempo en tus dispositivos.</a:t>
            </a:r>
          </a:p>
          <a:p>
            <a:pPr marL="302261" lvl="1" indent="-151130" algn="just">
              <a:lnSpc>
                <a:spcPts val="1568"/>
              </a:lnSpc>
              <a:buFont typeface="Arial"/>
              <a:buChar char="•"/>
            </a:pPr>
            <a:r>
              <a:rPr lang="es-ES" sz="1400" dirty="0">
                <a:solidFill>
                  <a:srgbClr val="000000"/>
                </a:solidFill>
                <a:latin typeface="Arimo"/>
              </a:rPr>
              <a:t>Pídele a Dios que te ayude a hacer un buen plan y que te ayude cada vez que seas tentado.</a:t>
            </a:r>
          </a:p>
          <a:p>
            <a:pPr algn="just">
              <a:lnSpc>
                <a:spcPts val="1568"/>
              </a:lnSpc>
              <a:spcBef>
                <a:spcPct val="0"/>
              </a:spcBef>
            </a:pPr>
            <a:r>
              <a:rPr lang="en-US" sz="1400" dirty="0">
                <a:solidFill>
                  <a:srgbClr val="000000"/>
                </a:solidFill>
                <a:latin typeface="Arimo"/>
              </a:rPr>
              <a:t> </a:t>
            </a:r>
          </a:p>
        </p:txBody>
      </p:sp>
      <p:sp>
        <p:nvSpPr>
          <p:cNvPr id="19" name="TextBox 19"/>
          <p:cNvSpPr txBox="1"/>
          <p:nvPr/>
        </p:nvSpPr>
        <p:spPr>
          <a:xfrm>
            <a:off x="3855259" y="6109913"/>
            <a:ext cx="3266118" cy="3898503"/>
          </a:xfrm>
          <a:prstGeom prst="rect">
            <a:avLst/>
          </a:prstGeom>
        </p:spPr>
        <p:txBody>
          <a:bodyPr wrap="square" lIns="0" tIns="0" rIns="0" bIns="0" rtlCol="0" anchor="t">
            <a:spAutoFit/>
          </a:bodyPr>
          <a:lstStyle/>
          <a:p>
            <a:pPr marL="302259" lvl="1" indent="-151129" algn="just">
              <a:lnSpc>
                <a:spcPts val="1567"/>
              </a:lnSpc>
              <a:buFont typeface="Arial"/>
              <a:buChar char="•"/>
            </a:pPr>
            <a:r>
              <a:rPr lang="es-ES" sz="1399" dirty="0">
                <a:solidFill>
                  <a:srgbClr val="000000"/>
                </a:solidFill>
                <a:latin typeface="Arimo"/>
              </a:rPr>
              <a:t>Querido Padre Dios, te alabo por ser tan increíble y amoroso.</a:t>
            </a:r>
          </a:p>
          <a:p>
            <a:pPr marL="302259" lvl="1" indent="-151129" algn="just">
              <a:lnSpc>
                <a:spcPts val="1567"/>
              </a:lnSpc>
              <a:buFont typeface="Arial"/>
              <a:buChar char="•"/>
            </a:pPr>
            <a:r>
              <a:rPr lang="es-ES" sz="1399" dirty="0">
                <a:solidFill>
                  <a:srgbClr val="000000"/>
                </a:solidFill>
                <a:latin typeface="Arimo"/>
              </a:rPr>
              <a:t>Gracias por ponernos en primer lugar y enviar a Jesús para mostrarnos tu amor.</a:t>
            </a:r>
          </a:p>
          <a:p>
            <a:pPr marL="302259" lvl="1" indent="-151129" algn="just">
              <a:lnSpc>
                <a:spcPts val="1567"/>
              </a:lnSpc>
              <a:buFont typeface="Arial"/>
              <a:buChar char="•"/>
            </a:pPr>
            <a:r>
              <a:rPr lang="es-ES" sz="1399" dirty="0">
                <a:solidFill>
                  <a:srgbClr val="000000"/>
                </a:solidFill>
                <a:latin typeface="Arimo"/>
              </a:rPr>
              <a:t>Perdóname por las veces que hago lo que quiero sin pensar en ti ni en los demás.</a:t>
            </a:r>
          </a:p>
          <a:p>
            <a:pPr marL="302259" lvl="1" indent="-151129" algn="just">
              <a:lnSpc>
                <a:spcPts val="1567"/>
              </a:lnSpc>
              <a:buFont typeface="Arial"/>
              <a:buChar char="•"/>
            </a:pPr>
            <a:r>
              <a:rPr lang="es-ES" sz="1399" dirty="0">
                <a:solidFill>
                  <a:srgbClr val="000000"/>
                </a:solidFill>
                <a:latin typeface="Arimo"/>
              </a:rPr>
              <a:t>Por favor, ayúdame a aprender a controlarme para poder tomar buenas decisiones que no me hagan daño ni a mí ni a otras personas.</a:t>
            </a:r>
          </a:p>
          <a:p>
            <a:pPr marL="302259" lvl="1" indent="-151129" algn="just">
              <a:lnSpc>
                <a:spcPts val="1567"/>
              </a:lnSpc>
              <a:buFont typeface="Arial"/>
              <a:buChar char="•"/>
            </a:pPr>
            <a:r>
              <a:rPr lang="es-ES" sz="1399" dirty="0">
                <a:solidFill>
                  <a:srgbClr val="000000"/>
                </a:solidFill>
                <a:latin typeface="Arimo"/>
              </a:rPr>
              <a:t>Oro por las personas que luchan contra las adicciones a las cosas que dañan sus mentes, sus cuerpos, sus relaciones y especialmente su propia experiencia de tu amor.</a:t>
            </a:r>
          </a:p>
          <a:p>
            <a:pPr algn="just">
              <a:lnSpc>
                <a:spcPts val="1567"/>
              </a:lnSpc>
            </a:pPr>
            <a:endParaRPr lang="en-US" sz="1399" dirty="0">
              <a:solidFill>
                <a:srgbClr val="000000"/>
              </a:solidFill>
              <a:latin typeface="Arimo"/>
            </a:endParaRPr>
          </a:p>
          <a:p>
            <a:pPr algn="just">
              <a:lnSpc>
                <a:spcPts val="1567"/>
              </a:lnSpc>
              <a:spcBef>
                <a:spcPct val="0"/>
              </a:spcBef>
            </a:pPr>
            <a:endParaRPr lang="en-US" sz="1399" dirty="0">
              <a:solidFill>
                <a:srgbClr val="000000"/>
              </a:solidFill>
              <a:latin typeface="Arimo"/>
            </a:endParaRPr>
          </a:p>
        </p:txBody>
      </p:sp>
      <p:sp>
        <p:nvSpPr>
          <p:cNvPr id="21" name="TextBox 21"/>
          <p:cNvSpPr txBox="1"/>
          <p:nvPr/>
        </p:nvSpPr>
        <p:spPr>
          <a:xfrm>
            <a:off x="5776565" y="4845529"/>
            <a:ext cx="3418823" cy="338068"/>
          </a:xfrm>
          <a:prstGeom prst="rect">
            <a:avLst/>
          </a:prstGeom>
        </p:spPr>
        <p:txBody>
          <a:bodyPr lIns="0" tIns="0" rIns="0" bIns="0" rtlCol="0" anchor="t">
            <a:spAutoFit/>
          </a:bodyPr>
          <a:lstStyle/>
          <a:p>
            <a:pPr>
              <a:lnSpc>
                <a:spcPts val="2617"/>
              </a:lnSpc>
            </a:pPr>
            <a:r>
              <a:rPr lang="en-US" sz="2336" dirty="0">
                <a:solidFill>
                  <a:srgbClr val="000000"/>
                </a:solidFill>
                <a:latin typeface="Antonio Bold"/>
              </a:rPr>
              <a:t>OREMOS</a:t>
            </a:r>
          </a:p>
        </p:txBody>
      </p:sp>
      <p:sp>
        <p:nvSpPr>
          <p:cNvPr id="22" name="TextBox 22"/>
          <p:cNvSpPr txBox="1"/>
          <p:nvPr/>
        </p:nvSpPr>
        <p:spPr>
          <a:xfrm>
            <a:off x="4055639" y="10290062"/>
            <a:ext cx="2460024"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rPr>
              <a:t>Ministerio del Niño</a:t>
            </a:r>
          </a:p>
        </p:txBody>
      </p:sp>
      <p:sp>
        <p:nvSpPr>
          <p:cNvPr id="24" name="TextBox 15">
            <a:extLst>
              <a:ext uri="{FF2B5EF4-FFF2-40B4-BE49-F238E27FC236}">
                <a16:creationId xmlns:a16="http://schemas.microsoft.com/office/drawing/2014/main" id="{2AA21E24-61A3-37DE-8B5C-701C6CE34AB6}"/>
              </a:ext>
            </a:extLst>
          </p:cNvPr>
          <p:cNvSpPr txBox="1"/>
          <p:nvPr/>
        </p:nvSpPr>
        <p:spPr>
          <a:xfrm>
            <a:off x="445289" y="464153"/>
            <a:ext cx="7755474" cy="269304"/>
          </a:xfrm>
          <a:prstGeom prst="rect">
            <a:avLst/>
          </a:prstGeom>
        </p:spPr>
        <p:txBody>
          <a:bodyPr lIns="0" tIns="0" rIns="0" bIns="0" rtlCol="0" anchor="t">
            <a:spAutoFit/>
          </a:bodyPr>
          <a:lstStyle/>
          <a:p>
            <a:pPr algn="just">
              <a:lnSpc>
                <a:spcPts val="2093"/>
              </a:lnSpc>
              <a:spcBef>
                <a:spcPct val="0"/>
              </a:spcBef>
            </a:pPr>
            <a:r>
              <a:rPr lang="en-US" sz="1869" dirty="0">
                <a:solidFill>
                  <a:srgbClr val="000000"/>
                </a:solidFill>
                <a:latin typeface="Antonio"/>
              </a:rPr>
              <a:t>10 AL 20 DE ENERO DEL 2024 		   TEMA: FE EN CADA PISADA</a:t>
            </a:r>
          </a:p>
        </p:txBody>
      </p:sp>
      <p:sp>
        <p:nvSpPr>
          <p:cNvPr id="25" name="TextBox 22">
            <a:extLst>
              <a:ext uri="{FF2B5EF4-FFF2-40B4-BE49-F238E27FC236}">
                <a16:creationId xmlns:a16="http://schemas.microsoft.com/office/drawing/2014/main" id="{E2F6783B-93CA-FFB7-A552-B5C446295949}"/>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400896"/>
            <a:ext cx="7556500" cy="3093315"/>
            <a:chOff x="0" y="0"/>
            <a:chExt cx="2924280" cy="1108574"/>
          </a:xfrm>
        </p:grpSpPr>
        <p:sp>
          <p:nvSpPr>
            <p:cNvPr id="3" name="Freeform 3"/>
            <p:cNvSpPr/>
            <p:nvPr/>
          </p:nvSpPr>
          <p:spPr>
            <a:xfrm>
              <a:off x="0" y="0"/>
              <a:ext cx="2924280" cy="1108574"/>
            </a:xfrm>
            <a:custGeom>
              <a:avLst/>
              <a:gdLst/>
              <a:ahLst/>
              <a:cxnLst/>
              <a:rect l="l" t="t" r="r" b="b"/>
              <a:pathLst>
                <a:path w="2924280" h="1108574">
                  <a:moveTo>
                    <a:pt x="0" y="0"/>
                  </a:moveTo>
                  <a:lnTo>
                    <a:pt x="2924280" y="0"/>
                  </a:lnTo>
                  <a:lnTo>
                    <a:pt x="2924280" y="1108574"/>
                  </a:lnTo>
                  <a:lnTo>
                    <a:pt x="0" y="1108574"/>
                  </a:lnTo>
                  <a:close/>
                </a:path>
              </a:pathLst>
            </a:custGeom>
            <a:solidFill>
              <a:srgbClr val="F8CE63"/>
            </a:solidFill>
          </p:spPr>
          <p:txBody>
            <a:bodyPr/>
            <a:lstStyle/>
            <a:p>
              <a:endParaRPr lang="en-US"/>
            </a:p>
          </p:txBody>
        </p:sp>
        <p:sp>
          <p:nvSpPr>
            <p:cNvPr id="4" name="TextBox 4"/>
            <p:cNvSpPr txBox="1"/>
            <p:nvPr/>
          </p:nvSpPr>
          <p:spPr>
            <a:xfrm>
              <a:off x="0" y="-28575"/>
              <a:ext cx="2924280" cy="1137149"/>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a:off x="0" y="8974827"/>
            <a:ext cx="2417744" cy="1717173"/>
            <a:chOff x="0" y="0"/>
            <a:chExt cx="988945" cy="897200"/>
          </a:xfrm>
        </p:grpSpPr>
        <p:sp>
          <p:nvSpPr>
            <p:cNvPr id="6" name="Freeform 6"/>
            <p:cNvSpPr/>
            <p:nvPr/>
          </p:nvSpPr>
          <p:spPr>
            <a:xfrm>
              <a:off x="0" y="0"/>
              <a:ext cx="988945" cy="897200"/>
            </a:xfrm>
            <a:custGeom>
              <a:avLst/>
              <a:gdLst/>
              <a:ahLst/>
              <a:cxnLst/>
              <a:rect l="l" t="t" r="r" b="b"/>
              <a:pathLst>
                <a:path w="988945" h="897200">
                  <a:moveTo>
                    <a:pt x="0" y="0"/>
                  </a:moveTo>
                  <a:lnTo>
                    <a:pt x="988945" y="0"/>
                  </a:lnTo>
                  <a:lnTo>
                    <a:pt x="988945" y="897200"/>
                  </a:lnTo>
                  <a:lnTo>
                    <a:pt x="0" y="897200"/>
                  </a:lnTo>
                  <a:close/>
                </a:path>
              </a:pathLst>
            </a:custGeom>
            <a:solidFill>
              <a:srgbClr val="F8CE63"/>
            </a:solidFill>
          </p:spPr>
          <p:txBody>
            <a:bodyPr/>
            <a:lstStyle/>
            <a:p>
              <a:endParaRPr lang="en-US"/>
            </a:p>
          </p:txBody>
        </p:sp>
        <p:sp>
          <p:nvSpPr>
            <p:cNvPr id="7" name="TextBox 7"/>
            <p:cNvSpPr txBox="1"/>
            <p:nvPr/>
          </p:nvSpPr>
          <p:spPr>
            <a:xfrm>
              <a:off x="0" y="-28575"/>
              <a:ext cx="988945" cy="925775"/>
            </a:xfrm>
            <a:prstGeom prst="rect">
              <a:avLst/>
            </a:prstGeom>
          </p:spPr>
          <p:txBody>
            <a:bodyPr lIns="50800" tIns="50800" rIns="50800" bIns="50800" rtlCol="0" anchor="ctr"/>
            <a:lstStyle/>
            <a:p>
              <a:pPr algn="ctr">
                <a:lnSpc>
                  <a:spcPts val="1960"/>
                </a:lnSpc>
                <a:spcBef>
                  <a:spcPct val="0"/>
                </a:spcBef>
              </a:pPr>
              <a:endParaRPr/>
            </a:p>
          </p:txBody>
        </p:sp>
      </p:grpSp>
      <p:grpSp>
        <p:nvGrpSpPr>
          <p:cNvPr id="8" name="Group 8"/>
          <p:cNvGrpSpPr/>
          <p:nvPr/>
        </p:nvGrpSpPr>
        <p:grpSpPr>
          <a:xfrm>
            <a:off x="-1" y="10164755"/>
            <a:ext cx="7575455" cy="527245"/>
            <a:chOff x="0" y="0"/>
            <a:chExt cx="2866315" cy="188953"/>
          </a:xfrm>
        </p:grpSpPr>
        <p:sp>
          <p:nvSpPr>
            <p:cNvPr id="9" name="Freeform 9"/>
            <p:cNvSpPr/>
            <p:nvPr/>
          </p:nvSpPr>
          <p:spPr>
            <a:xfrm>
              <a:off x="0" y="0"/>
              <a:ext cx="2866315" cy="188953"/>
            </a:xfrm>
            <a:custGeom>
              <a:avLst/>
              <a:gdLst/>
              <a:ahLst/>
              <a:cxnLst/>
              <a:rect l="l" t="t" r="r" b="b"/>
              <a:pathLst>
                <a:path w="2866315" h="188953">
                  <a:moveTo>
                    <a:pt x="0" y="0"/>
                  </a:moveTo>
                  <a:lnTo>
                    <a:pt x="2866315" y="0"/>
                  </a:lnTo>
                  <a:lnTo>
                    <a:pt x="2866315" y="188953"/>
                  </a:lnTo>
                  <a:lnTo>
                    <a:pt x="0" y="188953"/>
                  </a:lnTo>
                  <a:close/>
                </a:path>
              </a:pathLst>
            </a:custGeom>
            <a:solidFill>
              <a:srgbClr val="F8CE63"/>
            </a:solidFill>
          </p:spPr>
          <p:txBody>
            <a:bodyPr/>
            <a:lstStyle/>
            <a:p>
              <a:endParaRPr lang="en-US"/>
            </a:p>
          </p:txBody>
        </p:sp>
        <p:sp>
          <p:nvSpPr>
            <p:cNvPr id="10" name="TextBox 10"/>
            <p:cNvSpPr txBox="1"/>
            <p:nvPr/>
          </p:nvSpPr>
          <p:spPr>
            <a:xfrm>
              <a:off x="0" y="19050"/>
              <a:ext cx="2866315" cy="169903"/>
            </a:xfrm>
            <a:prstGeom prst="rect">
              <a:avLst/>
            </a:prstGeom>
          </p:spPr>
          <p:txBody>
            <a:bodyPr lIns="50800" tIns="50800" rIns="50800" bIns="50800" rtlCol="0" anchor="ctr"/>
            <a:lstStyle/>
            <a:p>
              <a:pPr algn="ctr">
                <a:lnSpc>
                  <a:spcPts val="1597"/>
                </a:lnSpc>
              </a:pPr>
              <a:endParaRPr/>
            </a:p>
          </p:txBody>
        </p:sp>
      </p:grpSp>
      <p:sp>
        <p:nvSpPr>
          <p:cNvPr id="11" name="Freeform 11"/>
          <p:cNvSpPr/>
          <p:nvPr/>
        </p:nvSpPr>
        <p:spPr>
          <a:xfrm>
            <a:off x="6429851" y="9752146"/>
            <a:ext cx="748299" cy="748299"/>
          </a:xfrm>
          <a:custGeom>
            <a:avLst/>
            <a:gdLst/>
            <a:ahLst/>
            <a:cxnLst/>
            <a:rect l="l" t="t" r="r" b="b"/>
            <a:pathLst>
              <a:path w="748299" h="748299">
                <a:moveTo>
                  <a:pt x="0" y="0"/>
                </a:moveTo>
                <a:lnTo>
                  <a:pt x="748298" y="0"/>
                </a:lnTo>
                <a:lnTo>
                  <a:pt x="748298" y="748299"/>
                </a:lnTo>
                <a:lnTo>
                  <a:pt x="0" y="748299"/>
                </a:lnTo>
                <a:lnTo>
                  <a:pt x="0" y="0"/>
                </a:lnTo>
                <a:close/>
              </a:path>
            </a:pathLst>
          </a:custGeom>
          <a:blipFill>
            <a:blip r:embed="rId2"/>
            <a:stretch>
              <a:fillRect/>
            </a:stretch>
          </a:blipFill>
        </p:spPr>
        <p:txBody>
          <a:bodyPr/>
          <a:lstStyle/>
          <a:p>
            <a:endParaRPr lang="en-US"/>
          </a:p>
        </p:txBody>
      </p:sp>
      <p:sp>
        <p:nvSpPr>
          <p:cNvPr id="12" name="Freeform 12"/>
          <p:cNvSpPr/>
          <p:nvPr/>
        </p:nvSpPr>
        <p:spPr>
          <a:xfrm>
            <a:off x="4384588" y="520453"/>
            <a:ext cx="2383577" cy="2729189"/>
          </a:xfrm>
          <a:custGeom>
            <a:avLst/>
            <a:gdLst/>
            <a:ahLst/>
            <a:cxnLst/>
            <a:rect l="l" t="t" r="r" b="b"/>
            <a:pathLst>
              <a:path w="2383577" h="2729189">
                <a:moveTo>
                  <a:pt x="0" y="0"/>
                </a:moveTo>
                <a:lnTo>
                  <a:pt x="2383577" y="0"/>
                </a:lnTo>
                <a:lnTo>
                  <a:pt x="2383577" y="2729190"/>
                </a:lnTo>
                <a:lnTo>
                  <a:pt x="0" y="2729190"/>
                </a:lnTo>
                <a:lnTo>
                  <a:pt x="0" y="0"/>
                </a:lnTo>
                <a:close/>
              </a:path>
            </a:pathLst>
          </a:custGeom>
          <a:blipFill>
            <a:blip r:embed="rId3"/>
            <a:stretch>
              <a:fillRect t="-18930" b="-11910"/>
            </a:stretch>
          </a:blipFill>
        </p:spPr>
        <p:txBody>
          <a:bodyPr/>
          <a:lstStyle/>
          <a:p>
            <a:endParaRPr lang="en-US"/>
          </a:p>
        </p:txBody>
      </p:sp>
      <p:sp>
        <p:nvSpPr>
          <p:cNvPr id="13" name="Freeform 13"/>
          <p:cNvSpPr/>
          <p:nvPr/>
        </p:nvSpPr>
        <p:spPr>
          <a:xfrm>
            <a:off x="1070045" y="8524560"/>
            <a:ext cx="948581" cy="1764802"/>
          </a:xfrm>
          <a:custGeom>
            <a:avLst/>
            <a:gdLst/>
            <a:ahLst/>
            <a:cxnLst/>
            <a:rect l="l" t="t" r="r" b="b"/>
            <a:pathLst>
              <a:path w="948581" h="1764802">
                <a:moveTo>
                  <a:pt x="0" y="0"/>
                </a:moveTo>
                <a:lnTo>
                  <a:pt x="948581" y="0"/>
                </a:lnTo>
                <a:lnTo>
                  <a:pt x="948581" y="1764802"/>
                </a:lnTo>
                <a:lnTo>
                  <a:pt x="0" y="17648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4"/>
          <p:cNvSpPr txBox="1"/>
          <p:nvPr/>
        </p:nvSpPr>
        <p:spPr>
          <a:xfrm>
            <a:off x="1855435" y="946225"/>
            <a:ext cx="3849130" cy="1698580"/>
          </a:xfrm>
          <a:prstGeom prst="rect">
            <a:avLst/>
          </a:prstGeom>
        </p:spPr>
        <p:txBody>
          <a:bodyPr lIns="0" tIns="0" rIns="0" bIns="0" rtlCol="0" anchor="t">
            <a:spAutoFit/>
          </a:bodyPr>
          <a:lstStyle/>
          <a:p>
            <a:pPr>
              <a:lnSpc>
                <a:spcPts val="6644"/>
              </a:lnSpc>
            </a:pPr>
            <a:r>
              <a:rPr lang="en-US" sz="5933" dirty="0">
                <a:solidFill>
                  <a:srgbClr val="000000"/>
                </a:solidFill>
                <a:latin typeface="Antonio Bold"/>
              </a:rPr>
              <a:t>D</a:t>
            </a:r>
            <a:r>
              <a:rPr lang="es-ES" sz="5933" dirty="0">
                <a:solidFill>
                  <a:srgbClr val="000000"/>
                </a:solidFill>
                <a:latin typeface="Antonio Bold"/>
              </a:rPr>
              <a:t>ÍAS DE</a:t>
            </a:r>
            <a:r>
              <a:rPr lang="en-US" sz="5933" dirty="0">
                <a:solidFill>
                  <a:srgbClr val="000000"/>
                </a:solidFill>
                <a:latin typeface="Antonio Bold"/>
              </a:rPr>
              <a:t> ORACIÓN</a:t>
            </a:r>
          </a:p>
        </p:txBody>
      </p:sp>
      <p:sp>
        <p:nvSpPr>
          <p:cNvPr id="15" name="TextBox 15"/>
          <p:cNvSpPr txBox="1"/>
          <p:nvPr/>
        </p:nvSpPr>
        <p:spPr>
          <a:xfrm>
            <a:off x="400176" y="3052003"/>
            <a:ext cx="3418823" cy="338068"/>
          </a:xfrm>
          <a:prstGeom prst="rect">
            <a:avLst/>
          </a:prstGeom>
        </p:spPr>
        <p:txBody>
          <a:bodyPr lIns="0" tIns="0" rIns="0" bIns="0" rtlCol="0" anchor="t">
            <a:spAutoFit/>
          </a:bodyPr>
          <a:lstStyle/>
          <a:p>
            <a:pPr marL="11113" indent="-11113">
              <a:lnSpc>
                <a:spcPts val="2617"/>
              </a:lnSpc>
            </a:pPr>
            <a:r>
              <a:rPr lang="es-ES" sz="2336" dirty="0">
                <a:solidFill>
                  <a:srgbClr val="000000"/>
                </a:solidFill>
                <a:latin typeface="Antonio Bold"/>
              </a:rPr>
              <a:t>DÍA 5 – ORANDO COMO JESÚS</a:t>
            </a:r>
            <a:endParaRPr lang="en-US" sz="2336" dirty="0">
              <a:solidFill>
                <a:srgbClr val="000000"/>
              </a:solidFill>
              <a:latin typeface="Antonio Bold"/>
            </a:endParaRPr>
          </a:p>
        </p:txBody>
      </p:sp>
      <p:sp>
        <p:nvSpPr>
          <p:cNvPr id="16" name="TextBox 16"/>
          <p:cNvSpPr txBox="1"/>
          <p:nvPr/>
        </p:nvSpPr>
        <p:spPr>
          <a:xfrm>
            <a:off x="400176" y="3441488"/>
            <a:ext cx="3330298" cy="5334794"/>
          </a:xfrm>
          <a:prstGeom prst="rect">
            <a:avLst/>
          </a:prstGeom>
        </p:spPr>
        <p:txBody>
          <a:bodyPr lIns="0" tIns="0" rIns="0" bIns="0" rtlCol="0" anchor="t">
            <a:spAutoFit/>
          </a:bodyPr>
          <a:lstStyle/>
          <a:p>
            <a:pPr algn="just">
              <a:lnSpc>
                <a:spcPts val="1568"/>
              </a:lnSpc>
            </a:pPr>
            <a:r>
              <a:rPr lang="es-ES" sz="1400" dirty="0">
                <a:solidFill>
                  <a:srgbClr val="000000"/>
                </a:solidFill>
                <a:latin typeface="Arimo"/>
              </a:rPr>
              <a:t>“Ustedes deben orar así: Padre nuestro que estás en el cielo, santificado sea tu nombre. Venga tu reino. Hágase tu voluntad en la tierra como en el cielo” (Mat. 6:9, 10, NVI).</a:t>
            </a:r>
          </a:p>
          <a:p>
            <a:pPr algn="just">
              <a:lnSpc>
                <a:spcPts val="1568"/>
              </a:lnSpc>
            </a:pPr>
            <a:endParaRPr lang="en-US" sz="1400" dirty="0">
              <a:solidFill>
                <a:srgbClr val="000000"/>
              </a:solidFill>
              <a:latin typeface="Arimo"/>
            </a:endParaRPr>
          </a:p>
          <a:p>
            <a:pPr algn="just">
              <a:lnSpc>
                <a:spcPts val="1568"/>
              </a:lnSpc>
            </a:pPr>
            <a:r>
              <a:rPr lang="en-US" sz="1400" dirty="0">
                <a:solidFill>
                  <a:srgbClr val="000000"/>
                </a:solidFill>
                <a:latin typeface="Arimo"/>
              </a:rPr>
              <a:t> </a:t>
            </a:r>
            <a:r>
              <a:rPr lang="es-ES" sz="1400" dirty="0">
                <a:solidFill>
                  <a:srgbClr val="000000"/>
                </a:solidFill>
                <a:latin typeface="Arimo"/>
              </a:rPr>
              <a:t>¡Jesús se alegró mucho cuando sus discípulos le preguntaron cómo orar! Estaba encantado de que quisieran hablar con su Padre celestial tal como él lo hacía.</a:t>
            </a:r>
          </a:p>
          <a:p>
            <a:pPr algn="just">
              <a:lnSpc>
                <a:spcPts val="1568"/>
              </a:lnSpc>
            </a:pPr>
            <a:endParaRPr lang="es-ES" sz="1400" dirty="0">
              <a:solidFill>
                <a:srgbClr val="000000"/>
              </a:solidFill>
              <a:latin typeface="Arimo"/>
            </a:endParaRPr>
          </a:p>
          <a:p>
            <a:pPr algn="just">
              <a:lnSpc>
                <a:spcPts val="1568"/>
              </a:lnSpc>
            </a:pPr>
            <a:r>
              <a:rPr lang="es-ES" sz="1400" dirty="0">
                <a:solidFill>
                  <a:srgbClr val="000000"/>
                </a:solidFill>
                <a:latin typeface="Arimo"/>
              </a:rPr>
              <a:t>Jesús comenzó su oración especial con “¡Papá nuestro!” Cuando oramos, muchas veces juntamos las manos. ¡Pero también podemos darnos un fuerte abrazo de parte de Dios e imaginar su deleite cada vez que tomamos un tiempo para hablar con él! Él nos recibe con un GRAN abrazo y luego nos sienta en su GRAN regazo, listo para escucharnos, ¡como el papá más maravilloso de la tierra!</a:t>
            </a:r>
          </a:p>
          <a:p>
            <a:pPr algn="just">
              <a:lnSpc>
                <a:spcPts val="1568"/>
              </a:lnSpc>
            </a:pPr>
            <a:endParaRPr lang="es-ES" sz="1400" dirty="0">
              <a:solidFill>
                <a:srgbClr val="000000"/>
              </a:solidFill>
              <a:latin typeface="Arimo"/>
            </a:endParaRPr>
          </a:p>
          <a:p>
            <a:pPr algn="just">
              <a:lnSpc>
                <a:spcPts val="1568"/>
              </a:lnSpc>
            </a:pPr>
            <a:r>
              <a:rPr lang="es-ES" sz="1399" dirty="0">
                <a:solidFill>
                  <a:srgbClr val="000000"/>
                </a:solidFill>
                <a:latin typeface="Arimo"/>
              </a:rPr>
              <a:t>Jesús alabó a Dios por ser Santo: perfectamente sabio y amoroso.</a:t>
            </a:r>
            <a:endParaRPr lang="es-ES" sz="1400" dirty="0">
              <a:solidFill>
                <a:srgbClr val="000000"/>
              </a:solidFill>
              <a:latin typeface="Arimo"/>
            </a:endParaRPr>
          </a:p>
          <a:p>
            <a:pPr algn="just">
              <a:lnSpc>
                <a:spcPts val="1568"/>
              </a:lnSpc>
              <a:spcBef>
                <a:spcPct val="0"/>
              </a:spcBef>
            </a:pPr>
            <a:endParaRPr lang="en-US" sz="1400" dirty="0">
              <a:solidFill>
                <a:srgbClr val="000000"/>
              </a:solidFill>
              <a:latin typeface="Arimo"/>
            </a:endParaRPr>
          </a:p>
        </p:txBody>
      </p:sp>
      <p:sp>
        <p:nvSpPr>
          <p:cNvPr id="17" name="TextBox 17"/>
          <p:cNvSpPr txBox="1"/>
          <p:nvPr/>
        </p:nvSpPr>
        <p:spPr>
          <a:xfrm>
            <a:off x="3911227" y="3390071"/>
            <a:ext cx="3330298" cy="7181453"/>
          </a:xfrm>
          <a:prstGeom prst="rect">
            <a:avLst/>
          </a:prstGeom>
        </p:spPr>
        <p:txBody>
          <a:bodyPr wrap="square" lIns="0" tIns="0" rIns="0" bIns="0" rtlCol="0" anchor="t">
            <a:spAutoFit/>
          </a:bodyPr>
          <a:lstStyle/>
          <a:p>
            <a:pPr algn="just">
              <a:lnSpc>
                <a:spcPts val="1567"/>
              </a:lnSpc>
            </a:pPr>
            <a:r>
              <a:rPr lang="es-ES" sz="1399" dirty="0">
                <a:solidFill>
                  <a:srgbClr val="000000"/>
                </a:solidFill>
                <a:latin typeface="Arimo"/>
              </a:rPr>
              <a:t>Jesús quería que la sabiduría, el amor, el gozo, la paz y la gracia de Dios se experimentaran en la tierra, tal como se experimentan en el cielo, para que todos pudieran ver y sentir lo maravilloso que es vivir en el reino eterno de Dios.</a:t>
            </a:r>
          </a:p>
          <a:p>
            <a:pPr algn="just">
              <a:lnSpc>
                <a:spcPts val="1567"/>
              </a:lnSpc>
            </a:pPr>
            <a:endParaRPr lang="es-ES" sz="1399" dirty="0">
              <a:solidFill>
                <a:srgbClr val="000000"/>
              </a:solidFill>
              <a:latin typeface="Arimo"/>
            </a:endParaRPr>
          </a:p>
          <a:p>
            <a:pPr algn="just">
              <a:lnSpc>
                <a:spcPts val="1567"/>
              </a:lnSpc>
            </a:pPr>
            <a:r>
              <a:rPr lang="es-ES" sz="1399" dirty="0">
                <a:solidFill>
                  <a:srgbClr val="000000"/>
                </a:solidFill>
                <a:latin typeface="Arimo"/>
              </a:rPr>
              <a:t>Jesús oró por suficiente comida para un día. No le dio a Dios una larga lista de “deseos”. Luego Jesús oró para que perdonáramos a otras personas, así como Dios nos perdona a nosotros, para que podamos compartir su amor con los demás.</a:t>
            </a:r>
          </a:p>
          <a:p>
            <a:pPr algn="just">
              <a:lnSpc>
                <a:spcPts val="1567"/>
              </a:lnSpc>
            </a:pPr>
            <a:endParaRPr lang="es-ES" sz="1399" dirty="0">
              <a:solidFill>
                <a:srgbClr val="000000"/>
              </a:solidFill>
              <a:latin typeface="Arimo"/>
            </a:endParaRPr>
          </a:p>
          <a:p>
            <a:pPr algn="just">
              <a:lnSpc>
                <a:spcPts val="1567"/>
              </a:lnSpc>
            </a:pPr>
            <a:r>
              <a:rPr lang="es-ES" sz="1399" dirty="0">
                <a:solidFill>
                  <a:srgbClr val="000000"/>
                </a:solidFill>
                <a:latin typeface="Arimo"/>
              </a:rPr>
              <a:t>Finalmente, le pidió a Dios que nos ayudara a tomar buenas decisiones que nos condujeran hacia sus caminos sabios, amorosos y pacíficos, y que nos rescatara cuando tomáramos malas decisiones. Nuestro amoroso Padre Dios sabe que somos humanos y que cometeremos errores. ¡Pero él siempre estará ahí para ayudarnos porque nos ama!</a:t>
            </a:r>
          </a:p>
          <a:p>
            <a:pPr algn="just">
              <a:lnSpc>
                <a:spcPts val="1567"/>
              </a:lnSpc>
            </a:pPr>
            <a:endParaRPr lang="es-ES" sz="1399" dirty="0">
              <a:solidFill>
                <a:srgbClr val="000000"/>
              </a:solidFill>
              <a:latin typeface="Arimo"/>
            </a:endParaRPr>
          </a:p>
          <a:p>
            <a:pPr algn="just">
              <a:lnSpc>
                <a:spcPts val="1567"/>
              </a:lnSpc>
            </a:pPr>
            <a:r>
              <a:rPr lang="es-ES" sz="1399" dirty="0">
                <a:solidFill>
                  <a:srgbClr val="000000"/>
                </a:solidFill>
                <a:latin typeface="Arimo"/>
              </a:rPr>
              <a:t>¡Qué hermosa oración! Siempre que ores, recuerda el modelo de Jesús al hablar con su Padre, y háblale simple y abiertamente, recordando que él siempre te ama.</a:t>
            </a:r>
          </a:p>
          <a:p>
            <a:pPr algn="just">
              <a:lnSpc>
                <a:spcPts val="1567"/>
              </a:lnSpc>
            </a:pPr>
            <a:r>
              <a:rPr lang="en-US" sz="1399" dirty="0">
                <a:solidFill>
                  <a:srgbClr val="000000"/>
                </a:solidFill>
                <a:latin typeface="Arimo"/>
              </a:rPr>
              <a:t> </a:t>
            </a:r>
          </a:p>
          <a:p>
            <a:pPr algn="just">
              <a:lnSpc>
                <a:spcPts val="1567"/>
              </a:lnSpc>
            </a:pPr>
            <a:endParaRPr lang="en-US" sz="1399" dirty="0">
              <a:solidFill>
                <a:srgbClr val="000000"/>
              </a:solidFill>
              <a:latin typeface="Arimo"/>
            </a:endParaRPr>
          </a:p>
          <a:p>
            <a:pPr algn="just">
              <a:lnSpc>
                <a:spcPts val="1567"/>
              </a:lnSpc>
            </a:pPr>
            <a:endParaRPr lang="en-US" sz="1399" dirty="0">
              <a:solidFill>
                <a:srgbClr val="000000"/>
              </a:solidFill>
              <a:latin typeface="Arimo"/>
            </a:endParaRPr>
          </a:p>
          <a:p>
            <a:pPr algn="just">
              <a:lnSpc>
                <a:spcPts val="1567"/>
              </a:lnSpc>
              <a:spcBef>
                <a:spcPct val="0"/>
              </a:spcBef>
            </a:pPr>
            <a:endParaRPr lang="en-US" sz="1399" dirty="0">
              <a:solidFill>
                <a:srgbClr val="000000"/>
              </a:solidFill>
              <a:latin typeface="Arimo"/>
            </a:endParaRPr>
          </a:p>
        </p:txBody>
      </p:sp>
      <p:sp>
        <p:nvSpPr>
          <p:cNvPr id="19" name="TextBox 19"/>
          <p:cNvSpPr txBox="1"/>
          <p:nvPr/>
        </p:nvSpPr>
        <p:spPr>
          <a:xfrm>
            <a:off x="4080051" y="10289362"/>
            <a:ext cx="2417744" cy="211083"/>
          </a:xfrm>
          <a:prstGeom prst="rect">
            <a:avLst/>
          </a:prstGeom>
        </p:spPr>
        <p:txBody>
          <a:bodyPr wrap="square" lIns="0" tIns="0" rIns="0" bIns="0" rtlCol="0" anchor="t">
            <a:spAutoFit/>
          </a:bodyPr>
          <a:lstStyle/>
          <a:p>
            <a:pPr algn="ctr">
              <a:lnSpc>
                <a:spcPts val="1820"/>
              </a:lnSpc>
            </a:pPr>
            <a:r>
              <a:rPr lang="en-US" sz="1300" dirty="0">
                <a:solidFill>
                  <a:srgbClr val="000000"/>
                </a:solidFill>
                <a:latin typeface="Arimo"/>
              </a:rPr>
              <a:t>Ministerio del Niño</a:t>
            </a:r>
          </a:p>
        </p:txBody>
      </p:sp>
      <p:sp>
        <p:nvSpPr>
          <p:cNvPr id="21" name="TextBox 15">
            <a:extLst>
              <a:ext uri="{FF2B5EF4-FFF2-40B4-BE49-F238E27FC236}">
                <a16:creationId xmlns:a16="http://schemas.microsoft.com/office/drawing/2014/main" id="{5635A56E-BABD-C026-CED2-F542E348E840}"/>
              </a:ext>
            </a:extLst>
          </p:cNvPr>
          <p:cNvSpPr txBox="1"/>
          <p:nvPr/>
        </p:nvSpPr>
        <p:spPr>
          <a:xfrm>
            <a:off x="445289" y="464153"/>
            <a:ext cx="7755474" cy="269304"/>
          </a:xfrm>
          <a:prstGeom prst="rect">
            <a:avLst/>
          </a:prstGeom>
        </p:spPr>
        <p:txBody>
          <a:bodyPr lIns="0" tIns="0" rIns="0" bIns="0" rtlCol="0" anchor="t">
            <a:spAutoFit/>
          </a:bodyPr>
          <a:lstStyle/>
          <a:p>
            <a:pPr algn="just">
              <a:lnSpc>
                <a:spcPts val="2093"/>
              </a:lnSpc>
              <a:spcBef>
                <a:spcPct val="0"/>
              </a:spcBef>
            </a:pPr>
            <a:r>
              <a:rPr lang="en-US" sz="1869" dirty="0">
                <a:solidFill>
                  <a:srgbClr val="000000"/>
                </a:solidFill>
                <a:latin typeface="Antonio"/>
              </a:rPr>
              <a:t>10 AL 20 DE ENERO DEL 2024 		   TEMA: FE EN CADA PISADA</a:t>
            </a:r>
          </a:p>
        </p:txBody>
      </p:sp>
      <p:sp>
        <p:nvSpPr>
          <p:cNvPr id="22" name="TextBox 22">
            <a:extLst>
              <a:ext uri="{FF2B5EF4-FFF2-40B4-BE49-F238E27FC236}">
                <a16:creationId xmlns:a16="http://schemas.microsoft.com/office/drawing/2014/main" id="{00FAC42F-9FDB-4660-A23C-751BB0281049}"/>
              </a:ext>
            </a:extLst>
          </p:cNvPr>
          <p:cNvSpPr txBox="1"/>
          <p:nvPr/>
        </p:nvSpPr>
        <p:spPr>
          <a:xfrm>
            <a:off x="288155" y="600432"/>
            <a:ext cx="1563780" cy="2235420"/>
          </a:xfrm>
          <a:prstGeom prst="rect">
            <a:avLst/>
          </a:prstGeom>
        </p:spPr>
        <p:txBody>
          <a:bodyPr wrap="square" lIns="0" tIns="0" rIns="0" bIns="0" rtlCol="0" anchor="t">
            <a:spAutoFit/>
          </a:bodyPr>
          <a:lstStyle/>
          <a:p>
            <a:pPr algn="ctr">
              <a:lnSpc>
                <a:spcPts val="18757"/>
              </a:lnSpc>
            </a:pPr>
            <a:r>
              <a:rPr lang="pt-BR" sz="13400" dirty="0">
                <a:solidFill>
                  <a:srgbClr val="000000"/>
                </a:solidFill>
                <a:latin typeface="Antonio Bold"/>
              </a:rPr>
              <a:t>10</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1737</TotalTime>
  <Words>6084</Words>
  <Application>Microsoft Macintosh PowerPoint</Application>
  <PresentationFormat>Custom</PresentationFormat>
  <Paragraphs>325</Paragraphs>
  <Slides>20</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Calibri</vt:lpstr>
      <vt:lpstr>Arimo</vt:lpstr>
      <vt:lpstr>Canva Sans 2</vt:lpstr>
      <vt:lpstr>Antonio Bold</vt:lpstr>
      <vt:lpstr>Arial</vt:lpstr>
      <vt:lpstr>Antonio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 Days of Prayer for kids</dc:title>
  <dc:creator>Annie</dc:creator>
  <cp:lastModifiedBy>Itin, Nilde</cp:lastModifiedBy>
  <cp:revision>15</cp:revision>
  <dcterms:created xsi:type="dcterms:W3CDTF">2006-08-16T00:00:00Z</dcterms:created>
  <dcterms:modified xsi:type="dcterms:W3CDTF">2023-11-22T18:04:32Z</dcterms:modified>
  <dc:identifier>DAFxberFrwY</dc:identifier>
</cp:coreProperties>
</file>