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9"/>
  </p:notesMasterIdLst>
  <p:sldIdLst>
    <p:sldId id="261" r:id="rId2"/>
    <p:sldId id="256" r:id="rId3"/>
    <p:sldId id="257" r:id="rId4"/>
    <p:sldId id="258" r:id="rId5"/>
    <p:sldId id="259" r:id="rId6"/>
    <p:sldId id="260" r:id="rId7"/>
    <p:sldId id="262" r:id="rId8"/>
  </p:sldIdLst>
  <p:sldSz cx="12192000" cy="6858000"/>
  <p:notesSz cx="6858000" cy="9144000"/>
  <p:embeddedFontLst>
    <p:embeddedFont>
      <p:font typeface="Advent Sans Logo" panose="020B0502040504020204" pitchFamily="34" charset="0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Circular Std Black" panose="020B0604020101020102" pitchFamily="34" charset="77"/>
      <p:bold r:id="rId17"/>
    </p:embeddedFont>
  </p:embeddedFontLst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0"/>
    <p:restoredTop sz="76298"/>
  </p:normalViewPr>
  <p:slideViewPr>
    <p:cSldViewPr snapToGrid="0" snapToObjects="1">
      <p:cViewPr varScale="1">
        <p:scale>
          <a:sx n="98" d="100"/>
          <a:sy n="98" d="100"/>
        </p:scale>
        <p:origin x="16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75870-7522-A64E-8D95-125755F87836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348A5-8FA8-DD49-8150-97BE4554972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2937980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Welcome to Day 7!</a:t>
            </a:r>
          </a:p>
          <a:p>
            <a:r>
              <a:t>Today we’ll learn how the Spirit gives strength in suffering.</a:t>
            </a:r>
          </a:p>
          <a:p>
            <a:r>
              <a:t>Luca and Orel are about to meet someone who remained faithful even in pain.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“They’re made of pearls!” says Luca, amazed.</a:t>
            </a:r>
          </a:p>
          <a:p>
            <a:r>
              <a:t>Pink, violet, and blue colors shine from the gates.</a:t>
            </a:r>
          </a:p>
          <a:p>
            <a:r>
              <a:t>“There are twelve gates,” says Orel, “three on each side of the City.”</a:t>
            </a:r>
          </a:p>
          <a:p>
            <a:r>
              <a:t>“Jesus really is a genius architect!” laughs Luca.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A man stands near the gates, looking toward heaven.</a:t>
            </a:r>
          </a:p>
          <a:p>
            <a:r>
              <a:t>“Come, Luca,” says Orel. “I’ll introduce you to Stephen.”</a:t>
            </a:r>
          </a:p>
          <a:p>
            <a:r>
              <a:t>“Hello, servants of the Lord!” Stephen greets warmly.</a:t>
            </a:r>
          </a:p>
          <a:p>
            <a:r>
              <a:t>“The Spirit was unleashed in my life,” he says, “and He strengthened me until the very end.”</a:t>
            </a:r>
          </a:p>
          <a:p>
            <a:r>
              <a:t>Luca points at Stephen’s robe. “Why does it have a red border?”</a:t>
            </a:r>
          </a:p>
          <a:p>
            <a:r>
              <a:t>Stephen smiles. “Jesus gave it to those who gave their lives for Him.</a:t>
            </a:r>
          </a:p>
          <a:p>
            <a:r>
              <a:t>On Earth they called us martyrs, but here we’re remembered for our faithfulness.”</a:t>
            </a:r>
          </a:p>
          <a:p>
            <a:r>
              <a:t>Orel adds, “The red reminds us of the blood they shed for Jesus.”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Orel opens his glowing glass. “Luca, read this verse—Acts 7:55.”</a:t>
            </a:r>
          </a:p>
          <a:p>
            <a:r>
              <a:t>Luca reads:</a:t>
            </a:r>
          </a:p>
          <a:p>
            <a:r>
              <a:t>“But Stephen, full of the Holy Spirit, looked up to heaven and saw the glory of God, and Jesus standing at the right hand of God.”</a:t>
            </a:r>
          </a:p>
          <a:p>
            <a:r>
              <a:t>Stephen nods softly. “That was my final moment on Earth.”</a:t>
            </a:r>
          </a:p>
          <a:p>
            <a:r>
              <a:t>“The Spirit gave me peace as I faced suffering—and Jesus stood to welcome me home.”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“The Spirit was unleashed in me,” Stephen continues.</a:t>
            </a:r>
          </a:p>
          <a:p>
            <a:r>
              <a:t>“He gave me courage to speak the truth.”</a:t>
            </a:r>
          </a:p>
          <a:p>
            <a:r>
              <a:t>“Through His power, miracles happened, and many believed in Jesus.”</a:t>
            </a:r>
          </a:p>
          <a:p>
            <a:r>
              <a:t>“When persecution came, I wasn’t afraid.”</a:t>
            </a:r>
          </a:p>
          <a:p>
            <a:r>
              <a:t>“I saw Jesus waiting for me in heaven. I closed my eyes on Earth and opened them here in glory.”</a:t>
            </a:r>
          </a:p>
          <a:p>
            <a:r>
              <a:t>Luca says softly, “The Spirit really gives strength to those who suffer.”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t>The glowing map appears in Orel’s hands, showing a red dot.</a:t>
            </a:r>
          </a:p>
          <a:p>
            <a:r>
              <a:t>“Another destination?” asks Luca eagerly.</a:t>
            </a:r>
          </a:p>
          <a:p>
            <a:r>
              <a:t>Stephen smiles. “Go, my friends. Continue discovering the power of the Spirit.”</a:t>
            </a:r>
          </a:p>
          <a:p>
            <a:r>
              <a:t>“Thank you, Stephen!” says Luca. “Your story gave me courage.”</a:t>
            </a:r>
          </a:p>
          <a:p>
            <a:r>
              <a:t>“The Spirit who was with me,” Stephen says, “will be with you, too.”</a:t>
            </a:r>
          </a:p>
          <a:p>
            <a:r>
              <a:t>The light grows brighter as Luca and Orel wave goodbye.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CF348A5-8FA8-DD49-8150-97BE45549721}" type="slidenum">
              <a:rPr lang="es-PE" smtClean="0"/>
              <a:t>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863516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The Spirit gives courage and peace, even in suffering.</a:t>
            </a:r>
          </a:p>
          <a:p>
            <a:r>
              <a:t>Let’s Get to Work!</a:t>
            </a:r>
          </a:p>
          <a:p>
            <a:r>
              <a:t>Make a card to encourage someone who’s having a hard time.</a:t>
            </a:r>
          </a:p>
          <a:p>
            <a:r>
              <a:t>Write: “Jesus loves you and is with you.”</a:t>
            </a:r>
          </a:p>
          <a:p>
            <a:r>
              <a:t>Let’s Pray!</a:t>
            </a:r>
          </a:p>
          <a:p>
            <a:r>
              <a:t>Ask the Spirit to help you be strong and faithful like Stephen.</a:t>
            </a:r>
          </a:p>
          <a:p>
            <a:r>
              <a:t>Thank Him for being your comfort and strength.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379ACD-DBF1-EC44-A795-17C8BA5D40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A9B090F-247A-D447-9FFC-CFFDC1BA41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96C6638-672E-684E-9BA5-005907669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DB1CB6-8894-A543-A1FF-9119D8CD32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1EEAD6A-6DBA-E742-9577-EBDF0D991F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894006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668931-4D12-0049-AC55-1A598643B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F41A6E5-5197-B84A-9213-17FE2D88D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0C0AA6-E8A2-514C-91B3-9CE71789D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E32A9-C04F-4F4B-983C-7F7337ED2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A15061-4554-8141-A262-9640431B0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435472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98B76E1-9A26-7248-A666-99ECBDA5EB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6B598AB-CB2E-F341-A7B6-CF1D73C70B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C68E37C-ACF1-1140-988E-BFA7C7F7D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BC4FFCF-1C1A-E34F-A89D-9CBF15C524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D3A4A09-A563-8D44-A4C0-3E5B01124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743851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07409C-EA2C-724C-945F-28C6325F8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8F972D-E070-6C45-BD66-E10FD3ACDF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457841-0D3A-9148-902C-023906AC3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F9FCDF6-97A8-684C-AD4F-F3D2B3DDE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7D20EC-A7DF-D349-8AB3-0D47185EB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21311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595484-DC8B-BE44-B159-E283D0CE4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1312D08-2E95-3842-9085-17EA32E14B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970EA5-F944-A443-8088-0093A47A4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B03E48C-99AC-D641-87B4-9E88A120B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E6AA47D-A608-BF41-95DF-94CD94578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67396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0FD1F4-AE79-134C-AD87-F5C2654FC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23E576F-1A89-3044-97BC-89ACCAC832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467B918-0CDF-6D43-A24E-AF664EDEB6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B8E4001-35CD-CA4C-A9B6-D00C80A09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4957FEA-C4C6-764A-87BE-57E9F89CC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76ADD84-2023-DA4B-A955-ED60A6527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426829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416B79-507D-E34B-9731-654222E085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D19EDEF-B034-E344-93D6-315AEB3140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EB62473-3CEF-BB4E-A863-6C492B0BD8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5C7813E-A54B-BD42-A537-E4347F1B3C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20C0DA6-CDE0-6045-A556-4916E7E7F5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FABC5AF-7B95-0540-B12E-05131CC91E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01C40462-1AC4-F946-83AB-6F7686E3A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502392CD-D6F7-B447-928F-F6CB5CCD4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26265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154700-63A1-D049-BE23-4A1F165106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7F4D672-F862-6849-81BC-E7B1C1963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D5139F2-AFCB-D040-B11B-54893D8F6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3CD85B22-BDCD-8043-B1A5-149535D74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6126639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04F9B7-5995-654F-BAEA-00B95A537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3E3552B-05EB-1548-BB35-FA8963A64F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7B3FD35-89BF-6B4E-BA53-7CA9FDF6B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23891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A5F5BA-7F59-C447-ACAC-1DC2A322C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0F47399-9DD8-EF4D-BFAB-83BF9B94F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DA5963-270D-5047-9B34-DD41710BD1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19E38C4-2348-8840-9E19-1C6E3EACC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F295262-DA01-814F-848B-BBE619555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0FD354-5105-F645-B878-3CD4427F1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4171803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62ACA4-9DE5-5844-80B8-FB8C387B7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2CE6CA1-F722-0940-B082-602D45F1C4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23D3728-1BCF-6E4A-8034-89422EF0AD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AF33BA5-55E2-1842-A22B-D5F339F9A3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920DCE-98BD-5E4C-9E9C-10C38074F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9AA934E-60E7-FB41-B1B5-F108C02CC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837718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586A786-04B5-2C40-8F18-35321E1B1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93B31F7-56B1-EE44-84F3-5DC0A75A9E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8909FB-66BB-094F-8578-336CEA00FC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F9ADCE-69E3-E04E-8BD0-7E5B74E44A29}" type="datetimeFigureOut">
              <a:rPr lang="es-PE" smtClean="0"/>
              <a:t>27/10/25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6B639AF-8482-B24D-A972-57D6D064F4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1DF2134-56BE-5E44-BBB7-249309CC3AC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A727E2-D684-1E42-AD99-A98EE8418B41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69254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0B5225D-0719-0D48-AD1A-2B5B48E6F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130603C-2D1C-3F4D-B8F1-6144AFA676F1}"/>
              </a:ext>
            </a:extLst>
          </p:cNvPr>
          <p:cNvSpPr txBox="1"/>
          <p:nvPr/>
        </p:nvSpPr>
        <p:spPr>
          <a:xfrm>
            <a:off x="4286371" y="874652"/>
            <a:ext cx="3130550" cy="30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s-PE" sz="2000" dirty="0">
                <a:solidFill>
                  <a:schemeClr val="tx1"/>
                </a:solidFill>
                <a:latin typeface="Advent Sans Logo" panose="020B0502040504020204" pitchFamily="34" charset="0"/>
                <a:ea typeface="Advent Sans Logo" panose="020B0502040504020204" pitchFamily="34" charset="0"/>
                <a:cs typeface="Advent Sans Logo" panose="020B0502040504020204" pitchFamily="34" charset="0"/>
              </a:rPr>
              <a:t>The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C9BA140-4311-464D-A3DE-D899131FD81F}"/>
              </a:ext>
            </a:extLst>
          </p:cNvPr>
          <p:cNvSpPr txBox="1"/>
          <p:nvPr/>
        </p:nvSpPr>
        <p:spPr>
          <a:xfrm>
            <a:off x="462269" y="1818239"/>
            <a:ext cx="10778756" cy="495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s-PE" sz="8800" dirty="0">
                <a:solidFill>
                  <a:srgbClr val="14575A"/>
                </a:solidFill>
                <a:effectLst>
                  <a:glow rad="139700">
                    <a:schemeClr val="bg1">
                      <a:alpha val="40000"/>
                    </a:schemeClr>
                  </a:glow>
                </a:effectLst>
                <a:latin typeface="Britannic Bold" panose="020B0903060703020204" pitchFamily="34" charset="77"/>
                <a:ea typeface="Advent Sans Logo" panose="020B0502040504020204" pitchFamily="34" charset="0"/>
                <a:cs typeface="Bangla MN" pitchFamily="2" charset="0"/>
              </a:rPr>
              <a:t>UNLEASHED SPIRIT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51C3EFCA-DFC1-634F-BBE7-C56CB46E03B2}"/>
              </a:ext>
            </a:extLst>
          </p:cNvPr>
          <p:cNvGrpSpPr/>
          <p:nvPr/>
        </p:nvGrpSpPr>
        <p:grpSpPr>
          <a:xfrm>
            <a:off x="10305415" y="6007634"/>
            <a:ext cx="1987550" cy="690575"/>
            <a:chOff x="2933700" y="9309100"/>
            <a:chExt cx="1987550" cy="690575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607B8980-FBDA-F74D-831B-BDF6BA6474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33700" y="9309100"/>
              <a:ext cx="1689100" cy="685800"/>
            </a:xfrm>
            <a:prstGeom prst="rect">
              <a:avLst/>
            </a:prstGeom>
          </p:spPr>
        </p:pic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CA67599A-667B-AA4E-A273-076A4576C635}"/>
                </a:ext>
              </a:extLst>
            </p:cNvPr>
            <p:cNvSpPr txBox="1"/>
            <p:nvPr/>
          </p:nvSpPr>
          <p:spPr>
            <a:xfrm>
              <a:off x="3549650" y="9309100"/>
              <a:ext cx="1371600" cy="4885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es-PE" dirty="0">
                  <a:solidFill>
                    <a:schemeClr val="bg1"/>
                  </a:solidFill>
                  <a:latin typeface="Advent Sans Logo" panose="020B0502040504020204" pitchFamily="34" charset="0"/>
                  <a:ea typeface="Advent Sans Logo" panose="020B0502040504020204" pitchFamily="34" charset="0"/>
                  <a:cs typeface="Advent Sans Logo" panose="020B0502040504020204" pitchFamily="34" charset="0"/>
                </a:rPr>
                <a:t>DAYS OF</a:t>
              </a:r>
            </a:p>
            <a:p>
              <a:pPr>
                <a:lnSpc>
                  <a:spcPts val="1500"/>
                </a:lnSpc>
              </a:pPr>
              <a:r>
                <a:rPr lang="es-PE" dirty="0">
                  <a:solidFill>
                    <a:schemeClr val="bg1"/>
                  </a:solidFill>
                  <a:latin typeface="Advent Sans Logo" panose="020B0502040504020204" pitchFamily="34" charset="0"/>
                  <a:ea typeface="Advent Sans Logo" panose="020B0502040504020204" pitchFamily="34" charset="0"/>
                  <a:cs typeface="Advent Sans Logo" panose="020B0502040504020204" pitchFamily="34" charset="0"/>
                </a:rPr>
                <a:t>PRAYER</a:t>
              </a:r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B507D7E2-F4AD-F040-B72F-57C14CD06538}"/>
                </a:ext>
              </a:extLst>
            </p:cNvPr>
            <p:cNvSpPr txBox="1"/>
            <p:nvPr/>
          </p:nvSpPr>
          <p:spPr>
            <a:xfrm>
              <a:off x="2933700" y="9735757"/>
              <a:ext cx="1689100" cy="263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500"/>
                </a:lnSpc>
              </a:pPr>
              <a:r>
                <a:rPr lang="es-PE" sz="825" dirty="0">
                  <a:solidFill>
                    <a:schemeClr val="tx1"/>
                  </a:solidFill>
                  <a:latin typeface="Advent Sans Logo" panose="020B0502040504020204" pitchFamily="34" charset="0"/>
                  <a:ea typeface="Advent Sans Logo" panose="020B0502040504020204" pitchFamily="34" charset="0"/>
                  <a:cs typeface="Advent Sans Logo" panose="020B0502040504020204" pitchFamily="34" charset="0"/>
                </a:rPr>
                <a:t>January 7-17, 2026</a:t>
              </a:r>
            </a:p>
          </p:txBody>
        </p:sp>
      </p:grp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4D2D737-6B5A-E144-B50B-3906C544C406}"/>
              </a:ext>
            </a:extLst>
          </p:cNvPr>
          <p:cNvSpPr txBox="1"/>
          <p:nvPr/>
        </p:nvSpPr>
        <p:spPr>
          <a:xfrm>
            <a:off x="235401" y="462924"/>
            <a:ext cx="1857676" cy="354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es-PE" sz="4000" b="1" dirty="0">
                <a:solidFill>
                  <a:schemeClr val="bg1"/>
                </a:solidFill>
                <a:effectLst/>
                <a:latin typeface="Circular Std Black" panose="020B0604020101020102" pitchFamily="34" charset="77"/>
                <a:ea typeface="Advent Sans Logo" panose="020B0502040504020204" pitchFamily="34" charset="0"/>
                <a:cs typeface="Circular Std Black" panose="020B0604020101020102" pitchFamily="34" charset="77"/>
              </a:rPr>
              <a:t>Day 7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458786F-7849-8043-B508-D96D76C1DDC3}"/>
              </a:ext>
            </a:extLst>
          </p:cNvPr>
          <p:cNvSpPr txBox="1"/>
          <p:nvPr/>
        </p:nvSpPr>
        <p:spPr>
          <a:xfrm>
            <a:off x="2876284" y="2167004"/>
            <a:ext cx="5877572" cy="302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s-PE" sz="2000" dirty="0"/>
              <a:t>Strengthens Us in Suffering</a:t>
            </a:r>
            <a:endParaRPr lang="es-PE" sz="2000" dirty="0">
              <a:solidFill>
                <a:schemeClr val="tx1"/>
              </a:solidFill>
              <a:latin typeface="Advent Sans Logo" panose="020B0502040504020204" pitchFamily="34" charset="0"/>
              <a:ea typeface="Advent Sans Logo" panose="020B0502040504020204" pitchFamily="34" charset="0"/>
              <a:cs typeface="Advent Sans Logo" panose="020B050204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79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5C514A8-D4AD-CA41-AA62-467F94004F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54429"/>
            <a:ext cx="12191998" cy="696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2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EA1B4520-E21D-3549-97B5-5F0A612432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54428"/>
            <a:ext cx="12191998" cy="696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61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6B64EA0-8B9D-C942-B58D-7E45C581CA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54429"/>
            <a:ext cx="12191999" cy="696685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FD12A0FB-BCF4-FF4C-B29B-8B84A97596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-54428"/>
            <a:ext cx="12191998" cy="696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20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E693C5C-A50C-2046-8D93-312E9313FA0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54429"/>
            <a:ext cx="12191998" cy="696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61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7D9CED4-0E2A-D547-B217-168EB215DE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54429"/>
            <a:ext cx="12191998" cy="696685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B12A2BF-A6C5-1B4F-86AC-98491EB473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-54428"/>
            <a:ext cx="12191998" cy="6966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75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35E85FB5-52B3-EB4E-80BF-93997228E6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6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534</Words>
  <Application>Microsoft Macintosh PowerPoint</Application>
  <PresentationFormat>Panorámica</PresentationFormat>
  <Paragraphs>47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4" baseType="lpstr">
      <vt:lpstr>Britannic Bold</vt:lpstr>
      <vt:lpstr>Circular Std Black</vt:lpstr>
      <vt:lpstr>Advent Sans Logo</vt:lpstr>
      <vt:lpstr>Calibri</vt:lpstr>
      <vt:lpstr>Arial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Microsoft Office User</cp:lastModifiedBy>
  <cp:revision>9</cp:revision>
  <dcterms:created xsi:type="dcterms:W3CDTF">2025-10-19T20:46:11Z</dcterms:created>
  <dcterms:modified xsi:type="dcterms:W3CDTF">2025-10-28T04:07:54Z</dcterms:modified>
</cp:coreProperties>
</file>